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Bodoni Moda"/>
      <p:regular r:id="rId47"/>
      <p:bold r:id="rId48"/>
      <p:italic r:id="rId49"/>
      <p:boldItalic r:id="rId50"/>
    </p:embeddedFont>
    <p:embeddedFont>
      <p:font typeface="Proxima Nova"/>
      <p:regular r:id="rId51"/>
      <p:bold r:id="rId52"/>
      <p:italic r:id="rId53"/>
      <p:boldItalic r:id="rId54"/>
    </p:embeddedFont>
    <p:embeddedFont>
      <p:font typeface="Roboto Medium"/>
      <p:regular r:id="rId55"/>
      <p:bold r:id="rId56"/>
      <p:italic r:id="rId57"/>
      <p:boldItalic r:id="rId58"/>
    </p:embeddedFont>
    <p:embeddedFont>
      <p:font typeface="Amatic SC"/>
      <p:regular r:id="rId59"/>
      <p:bold r:id="rId60"/>
    </p:embeddedFont>
    <p:embeddedFont>
      <p:font typeface="Montserrat"/>
      <p:regular r:id="rId61"/>
      <p:bold r:id="rId62"/>
      <p:italic r:id="rId63"/>
      <p:boldItalic r:id="rId64"/>
    </p:embeddedFont>
    <p:embeddedFont>
      <p:font typeface="Anaheim"/>
      <p:regular r:id="rId65"/>
    </p:embeddedFont>
    <p:embeddedFont>
      <p:font typeface="Bebas Neue"/>
      <p:regular r:id="rId66"/>
    </p:embeddedFont>
    <p:embeddedFont>
      <p:font typeface="Proxima Nova Semibold"/>
      <p:regular r:id="rId67"/>
      <p:bold r:id="rId68"/>
      <p:boldItalic r:id="rId69"/>
    </p:embeddedFont>
    <p:embeddedFont>
      <p:font typeface="PT Sans"/>
      <p:regular r:id="rId70"/>
      <p:bold r:id="rId71"/>
      <p:italic r:id="rId72"/>
      <p:boldItalic r:id="rId73"/>
    </p:embeddedFont>
    <p:embeddedFont>
      <p:font typeface="Viaoda Libre"/>
      <p:regular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194AB69-DF09-4F0B-B300-39C2E95C802D}">
  <a:tblStyle styleId="{0194AB69-DF09-4F0B-B300-39C2E95C802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55BFEE7-4204-4716-8DB0-45DBADABF48D}"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BodoniModa-bold.fntdata"/><Relationship Id="rId47" Type="http://schemas.openxmlformats.org/officeDocument/2006/relationships/font" Target="fonts/BodoniModa-regular.fntdata"/><Relationship Id="rId49" Type="http://schemas.openxmlformats.org/officeDocument/2006/relationships/font" Target="fonts/BodoniModa-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TSans-boldItalic.fntdata"/><Relationship Id="rId72" Type="http://schemas.openxmlformats.org/officeDocument/2006/relationships/font" Target="fonts/PTSans-italic.fntdata"/><Relationship Id="rId31" Type="http://schemas.openxmlformats.org/officeDocument/2006/relationships/slide" Target="slides/slide25.xml"/><Relationship Id="rId30" Type="http://schemas.openxmlformats.org/officeDocument/2006/relationships/slide" Target="slides/slide24.xml"/><Relationship Id="rId74" Type="http://schemas.openxmlformats.org/officeDocument/2006/relationships/font" Target="fonts/ViaodaLibre-regular.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TSans-bold.fntdata"/><Relationship Id="rId70" Type="http://schemas.openxmlformats.org/officeDocument/2006/relationships/font" Target="fonts/PTSans-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bold.fntdata"/><Relationship Id="rId61" Type="http://schemas.openxmlformats.org/officeDocument/2006/relationships/font" Target="fonts/Montserrat-regular.fntdata"/><Relationship Id="rId20" Type="http://schemas.openxmlformats.org/officeDocument/2006/relationships/slide" Target="slides/slide14.xml"/><Relationship Id="rId64" Type="http://schemas.openxmlformats.org/officeDocument/2006/relationships/font" Target="fonts/Montserrat-boldItalic.fntdata"/><Relationship Id="rId63" Type="http://schemas.openxmlformats.org/officeDocument/2006/relationships/font" Target="fonts/Montserrat-italic.fntdata"/><Relationship Id="rId22" Type="http://schemas.openxmlformats.org/officeDocument/2006/relationships/slide" Target="slides/slide16.xml"/><Relationship Id="rId66" Type="http://schemas.openxmlformats.org/officeDocument/2006/relationships/font" Target="fonts/BebasNeue-regular.fntdata"/><Relationship Id="rId21" Type="http://schemas.openxmlformats.org/officeDocument/2006/relationships/slide" Target="slides/slide15.xml"/><Relationship Id="rId65" Type="http://schemas.openxmlformats.org/officeDocument/2006/relationships/font" Target="fonts/Anaheim-regular.fntdata"/><Relationship Id="rId24" Type="http://schemas.openxmlformats.org/officeDocument/2006/relationships/slide" Target="slides/slide18.xml"/><Relationship Id="rId68" Type="http://schemas.openxmlformats.org/officeDocument/2006/relationships/font" Target="fonts/ProximaNovaSemibold-bold.fntdata"/><Relationship Id="rId23" Type="http://schemas.openxmlformats.org/officeDocument/2006/relationships/slide" Target="slides/slide17.xml"/><Relationship Id="rId67" Type="http://schemas.openxmlformats.org/officeDocument/2006/relationships/font" Target="fonts/ProximaNovaSemibold-regular.fntdata"/><Relationship Id="rId60" Type="http://schemas.openxmlformats.org/officeDocument/2006/relationships/font" Target="fonts/AmaticSC-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font" Target="fonts/BodoniModa-boldItalic.fntdata"/><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RobotoMedium-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57" Type="http://schemas.openxmlformats.org/officeDocument/2006/relationships/font" Target="fonts/RobotoMedium-italic.fntdata"/><Relationship Id="rId12" Type="http://schemas.openxmlformats.org/officeDocument/2006/relationships/slide" Target="slides/slide6.xml"/><Relationship Id="rId56" Type="http://schemas.openxmlformats.org/officeDocument/2006/relationships/font" Target="fonts/RobotoMedium-bold.fntdata"/><Relationship Id="rId15" Type="http://schemas.openxmlformats.org/officeDocument/2006/relationships/slide" Target="slides/slide9.xml"/><Relationship Id="rId59" Type="http://schemas.openxmlformats.org/officeDocument/2006/relationships/font" Target="fonts/AmaticSC-regular.fntdata"/><Relationship Id="rId14" Type="http://schemas.openxmlformats.org/officeDocument/2006/relationships/slide" Target="slides/slide8.xml"/><Relationship Id="rId58" Type="http://schemas.openxmlformats.org/officeDocument/2006/relationships/font" Target="fonts/Roboto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84d99d1a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84d99d1a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bdb3101526_0_17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bdb3101526_0_17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869b490b2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869b490b2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8661f04b0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8661f04b0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8a566a1a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8a566a1a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bdb3101526_0_8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bdb3101526_0_8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bdb3101526_0_8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bdb3101526_0_8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bdb3101526_0_8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bdb3101526_0_8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bdb3101526_0_8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bdb3101526_0_8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bdb3101526_0_8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bdb3101526_0_8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bdb3101526_0_9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bdb3101526_0_9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7" name="Shape 3137"/>
        <p:cNvGrpSpPr/>
        <p:nvPr/>
      </p:nvGrpSpPr>
      <p:grpSpPr>
        <a:xfrm>
          <a:off x="0" y="0"/>
          <a:ext cx="0" cy="0"/>
          <a:chOff x="0" y="0"/>
          <a:chExt cx="0" cy="0"/>
        </a:xfrm>
      </p:grpSpPr>
      <p:sp>
        <p:nvSpPr>
          <p:cNvPr id="3138" name="Google Shape;3138;g1bdb3101526_0_1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9" name="Google Shape;3139;g1bdb3101526_0_1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6" name="Shape 3556"/>
        <p:cNvGrpSpPr/>
        <p:nvPr/>
      </p:nvGrpSpPr>
      <p:grpSpPr>
        <a:xfrm>
          <a:off x="0" y="0"/>
          <a:ext cx="0" cy="0"/>
          <a:chOff x="0" y="0"/>
          <a:chExt cx="0" cy="0"/>
        </a:xfrm>
      </p:grpSpPr>
      <p:sp>
        <p:nvSpPr>
          <p:cNvPr id="3557" name="Google Shape;3557;g1bdb3101526_0_11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8" name="Google Shape;3558;g1bdb3101526_0_11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6" name="Shape 3726"/>
        <p:cNvGrpSpPr/>
        <p:nvPr/>
      </p:nvGrpSpPr>
      <p:grpSpPr>
        <a:xfrm>
          <a:off x="0" y="0"/>
          <a:ext cx="0" cy="0"/>
          <a:chOff x="0" y="0"/>
          <a:chExt cx="0" cy="0"/>
        </a:xfrm>
      </p:grpSpPr>
      <p:sp>
        <p:nvSpPr>
          <p:cNvPr id="3727" name="Google Shape;3727;g1bdb3101526_0_12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8" name="Google Shape;3728;g1bdb3101526_0_12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1" name="Shape 4131"/>
        <p:cNvGrpSpPr/>
        <p:nvPr/>
      </p:nvGrpSpPr>
      <p:grpSpPr>
        <a:xfrm>
          <a:off x="0" y="0"/>
          <a:ext cx="0" cy="0"/>
          <a:chOff x="0" y="0"/>
          <a:chExt cx="0" cy="0"/>
        </a:xfrm>
      </p:grpSpPr>
      <p:sp>
        <p:nvSpPr>
          <p:cNvPr id="4132" name="Google Shape;4132;g1bdb3101526_0_12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3" name="Google Shape;4133;g1bdb3101526_0_12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1" name="Shape 4511"/>
        <p:cNvGrpSpPr/>
        <p:nvPr/>
      </p:nvGrpSpPr>
      <p:grpSpPr>
        <a:xfrm>
          <a:off x="0" y="0"/>
          <a:ext cx="0" cy="0"/>
          <a:chOff x="0" y="0"/>
          <a:chExt cx="0" cy="0"/>
        </a:xfrm>
      </p:grpSpPr>
      <p:sp>
        <p:nvSpPr>
          <p:cNvPr id="4512" name="Google Shape;4512;g1bdb3101526_0_12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3" name="Google Shape;4513;g1bdb3101526_0_12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7" name="Shape 4937"/>
        <p:cNvGrpSpPr/>
        <p:nvPr/>
      </p:nvGrpSpPr>
      <p:grpSpPr>
        <a:xfrm>
          <a:off x="0" y="0"/>
          <a:ext cx="0" cy="0"/>
          <a:chOff x="0" y="0"/>
          <a:chExt cx="0" cy="0"/>
        </a:xfrm>
      </p:grpSpPr>
      <p:sp>
        <p:nvSpPr>
          <p:cNvPr id="4938" name="Google Shape;4938;g1bdb3101526_0_13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9" name="Google Shape;4939;g1bdb3101526_0_13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8" name="Shape 5298"/>
        <p:cNvGrpSpPr/>
        <p:nvPr/>
      </p:nvGrpSpPr>
      <p:grpSpPr>
        <a:xfrm>
          <a:off x="0" y="0"/>
          <a:ext cx="0" cy="0"/>
          <a:chOff x="0" y="0"/>
          <a:chExt cx="0" cy="0"/>
        </a:xfrm>
      </p:grpSpPr>
      <p:sp>
        <p:nvSpPr>
          <p:cNvPr id="5299" name="Google Shape;5299;g1bdb3101526_0_13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0" name="Google Shape;5300;g1bdb3101526_0_13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8" name="Shape 5808"/>
        <p:cNvGrpSpPr/>
        <p:nvPr/>
      </p:nvGrpSpPr>
      <p:grpSpPr>
        <a:xfrm>
          <a:off x="0" y="0"/>
          <a:ext cx="0" cy="0"/>
          <a:chOff x="0" y="0"/>
          <a:chExt cx="0" cy="0"/>
        </a:xfrm>
      </p:grpSpPr>
      <p:sp>
        <p:nvSpPr>
          <p:cNvPr id="5809" name="Google Shape;5809;g1bdb3101526_0_14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0" name="Google Shape;5810;g1bdb3101526_0_14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8" name="Shape 6428"/>
        <p:cNvGrpSpPr/>
        <p:nvPr/>
      </p:nvGrpSpPr>
      <p:grpSpPr>
        <a:xfrm>
          <a:off x="0" y="0"/>
          <a:ext cx="0" cy="0"/>
          <a:chOff x="0" y="0"/>
          <a:chExt cx="0" cy="0"/>
        </a:xfrm>
      </p:grpSpPr>
      <p:sp>
        <p:nvSpPr>
          <p:cNvPr id="6429" name="Google Shape;6429;g1bdb3101526_0_14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0" name="Google Shape;6430;g1bdb3101526_0_14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2" name="Shape 7022"/>
        <p:cNvGrpSpPr/>
        <p:nvPr/>
      </p:nvGrpSpPr>
      <p:grpSpPr>
        <a:xfrm>
          <a:off x="0" y="0"/>
          <a:ext cx="0" cy="0"/>
          <a:chOff x="0" y="0"/>
          <a:chExt cx="0" cy="0"/>
        </a:xfrm>
      </p:grpSpPr>
      <p:sp>
        <p:nvSpPr>
          <p:cNvPr id="7023" name="Google Shape;7023;g1bdb3101526_0_15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4" name="Google Shape;7024;g1bdb3101526_0_15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3" name="Shape 7343"/>
        <p:cNvGrpSpPr/>
        <p:nvPr/>
      </p:nvGrpSpPr>
      <p:grpSpPr>
        <a:xfrm>
          <a:off x="0" y="0"/>
          <a:ext cx="0" cy="0"/>
          <a:chOff x="0" y="0"/>
          <a:chExt cx="0" cy="0"/>
        </a:xfrm>
      </p:grpSpPr>
      <p:sp>
        <p:nvSpPr>
          <p:cNvPr id="7344" name="Google Shape;7344;g1bdb3101526_0_15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5" name="Google Shape;7345;g1bdb3101526_0_15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1" name="Shape 7651"/>
        <p:cNvGrpSpPr/>
        <p:nvPr/>
      </p:nvGrpSpPr>
      <p:grpSpPr>
        <a:xfrm>
          <a:off x="0" y="0"/>
          <a:ext cx="0" cy="0"/>
          <a:chOff x="0" y="0"/>
          <a:chExt cx="0" cy="0"/>
        </a:xfrm>
      </p:grpSpPr>
      <p:sp>
        <p:nvSpPr>
          <p:cNvPr id="7652" name="Google Shape;7652;g1bdb3101526_0_17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3" name="Google Shape;7653;g1bdb3101526_0_17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b23bc4500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b23bc4500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p:nvPr/>
        </p:nvSpPr>
        <p:spPr>
          <a:xfrm>
            <a:off x="3053700" y="0"/>
            <a:ext cx="6090300" cy="5143500"/>
          </a:xfrm>
          <a:prstGeom prst="rect">
            <a:avLst/>
          </a:prstGeom>
          <a:gradFill>
            <a:gsLst>
              <a:gs pos="0">
                <a:srgbClr val="FFFFFF">
                  <a:alpha val="0"/>
                </a:srgbClr>
              </a:gs>
              <a:gs pos="34000">
                <a:srgbClr val="FFFFFF">
                  <a:alpha val="0"/>
                </a:srgbClr>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3122675" y="1079900"/>
            <a:ext cx="5307600" cy="2904000"/>
          </a:xfrm>
          <a:prstGeom prst="rect">
            <a:avLst/>
          </a:prstGeom>
        </p:spPr>
        <p:txBody>
          <a:bodyPr anchorCtr="0" anchor="b" bIns="91425" lIns="91425" spcFirstLastPara="1" rIns="91425" wrap="square" tIns="91425">
            <a:noAutofit/>
          </a:bodyPr>
          <a:lstStyle>
            <a:lvl1pPr lvl="0" algn="r">
              <a:lnSpc>
                <a:spcPct val="8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3122675" y="4192699"/>
            <a:ext cx="5307600" cy="411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2" name="Google Shape;12;p2"/>
          <p:cNvCxnSpPr/>
          <p:nvPr/>
        </p:nvCxnSpPr>
        <p:spPr>
          <a:xfrm>
            <a:off x="6604150" y="4899034"/>
            <a:ext cx="2556000" cy="0"/>
          </a:xfrm>
          <a:prstGeom prst="straightConnector1">
            <a:avLst/>
          </a:prstGeom>
          <a:noFill/>
          <a:ln cap="flat" cmpd="sng" w="9525">
            <a:solidFill>
              <a:schemeClr val="dk1"/>
            </a:solidFill>
            <a:prstDash val="solid"/>
            <a:round/>
            <a:headEnd len="med" w="med" type="none"/>
            <a:tailEnd len="med" w="med" type="none"/>
          </a:ln>
        </p:spPr>
      </p:cxnSp>
      <p:cxnSp>
        <p:nvCxnSpPr>
          <p:cNvPr id="13" name="Google Shape;13;p2"/>
          <p:cNvCxnSpPr/>
          <p:nvPr/>
        </p:nvCxnSpPr>
        <p:spPr>
          <a:xfrm>
            <a:off x="-9625" y="4899025"/>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14" name="Google Shape;14;p2"/>
          <p:cNvCxnSpPr/>
          <p:nvPr/>
        </p:nvCxnSpPr>
        <p:spPr>
          <a:xfrm>
            <a:off x="234375" y="244200"/>
            <a:ext cx="0" cy="489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11"/>
          <p:cNvSpPr/>
          <p:nvPr/>
        </p:nvSpPr>
        <p:spPr>
          <a:xfrm rot="-5400000">
            <a:off x="2490125" y="-2509050"/>
            <a:ext cx="4160700" cy="9160200"/>
          </a:xfrm>
          <a:prstGeom prst="rect">
            <a:avLst/>
          </a:prstGeom>
          <a:gradFill>
            <a:gsLst>
              <a:gs pos="0">
                <a:srgbClr val="FFFFFF">
                  <a:alpha val="0"/>
                </a:srgbClr>
              </a:gs>
              <a:gs pos="26000">
                <a:srgbClr val="FFFFFF">
                  <a:alpha val="0"/>
                </a:srgbClr>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txBox="1"/>
          <p:nvPr>
            <p:ph hasCustomPrompt="1" type="title"/>
          </p:nvPr>
        </p:nvSpPr>
        <p:spPr>
          <a:xfrm>
            <a:off x="998700" y="539500"/>
            <a:ext cx="7146600" cy="138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i="1" sz="72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p:nvPr>
            <p:ph idx="1" type="subTitle"/>
          </p:nvPr>
        </p:nvSpPr>
        <p:spPr>
          <a:xfrm>
            <a:off x="5997700" y="3986225"/>
            <a:ext cx="2433000" cy="61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cxnSp>
        <p:nvCxnSpPr>
          <p:cNvPr id="71" name="Google Shape;71;p11"/>
          <p:cNvCxnSpPr/>
          <p:nvPr/>
        </p:nvCxnSpPr>
        <p:spPr>
          <a:xfrm>
            <a:off x="6604150" y="4899034"/>
            <a:ext cx="2556000" cy="0"/>
          </a:xfrm>
          <a:prstGeom prst="straightConnector1">
            <a:avLst/>
          </a:prstGeom>
          <a:noFill/>
          <a:ln cap="flat" cmpd="sng" w="9525">
            <a:solidFill>
              <a:schemeClr val="dk1"/>
            </a:solidFill>
            <a:prstDash val="solid"/>
            <a:round/>
            <a:headEnd len="med" w="med" type="none"/>
            <a:tailEnd len="med" w="med" type="none"/>
          </a:ln>
        </p:spPr>
      </p:cxnSp>
      <p:cxnSp>
        <p:nvCxnSpPr>
          <p:cNvPr id="72" name="Google Shape;72;p11"/>
          <p:cNvCxnSpPr/>
          <p:nvPr/>
        </p:nvCxnSpPr>
        <p:spPr>
          <a:xfrm>
            <a:off x="-9625" y="4899025"/>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73" name="Google Shape;73;p11"/>
          <p:cNvCxnSpPr/>
          <p:nvPr/>
        </p:nvCxnSpPr>
        <p:spPr>
          <a:xfrm>
            <a:off x="224725" y="253875"/>
            <a:ext cx="0" cy="489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74"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5" name="Shape 75"/>
        <p:cNvGrpSpPr/>
        <p:nvPr/>
      </p:nvGrpSpPr>
      <p:grpSpPr>
        <a:xfrm>
          <a:off x="0" y="0"/>
          <a:ext cx="0" cy="0"/>
          <a:chOff x="0" y="0"/>
          <a:chExt cx="0" cy="0"/>
        </a:xfrm>
      </p:grpSpPr>
      <p:sp>
        <p:nvSpPr>
          <p:cNvPr id="76" name="Google Shape;76;p13"/>
          <p:cNvSpPr txBox="1"/>
          <p:nvPr>
            <p:ph hasCustomPrompt="1" type="title"/>
          </p:nvPr>
        </p:nvSpPr>
        <p:spPr>
          <a:xfrm>
            <a:off x="1253550" y="1724513"/>
            <a:ext cx="807300" cy="475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p:nvPr>
            <p:ph hasCustomPrompt="1" idx="2" type="title"/>
          </p:nvPr>
        </p:nvSpPr>
        <p:spPr>
          <a:xfrm>
            <a:off x="1253550" y="3344253"/>
            <a:ext cx="807300" cy="475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p:nvPr>
            <p:ph hasCustomPrompt="1" idx="3" type="title"/>
          </p:nvPr>
        </p:nvSpPr>
        <p:spPr>
          <a:xfrm>
            <a:off x="3982349" y="1725229"/>
            <a:ext cx="807300" cy="475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p:nvPr>
            <p:ph hasCustomPrompt="1" idx="4" type="title"/>
          </p:nvPr>
        </p:nvSpPr>
        <p:spPr>
          <a:xfrm>
            <a:off x="3982349" y="3344253"/>
            <a:ext cx="807300" cy="475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hasCustomPrompt="1" idx="5" type="title"/>
          </p:nvPr>
        </p:nvSpPr>
        <p:spPr>
          <a:xfrm>
            <a:off x="6703975" y="1725229"/>
            <a:ext cx="807300" cy="4752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p:nvPr>
            <p:ph hasCustomPrompt="1" idx="6" type="title"/>
          </p:nvPr>
        </p:nvSpPr>
        <p:spPr>
          <a:xfrm>
            <a:off x="6703975" y="3344250"/>
            <a:ext cx="807300" cy="475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idx="1" type="subTitle"/>
          </p:nvPr>
        </p:nvSpPr>
        <p:spPr>
          <a:xfrm>
            <a:off x="1253550" y="2287050"/>
            <a:ext cx="1726800" cy="39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odoni Moda"/>
              <a:buNone/>
              <a:defRPr i="1" sz="2400">
                <a:latin typeface="Viaoda Libre"/>
                <a:ea typeface="Viaoda Libre"/>
                <a:cs typeface="Viaoda Libre"/>
                <a:sym typeface="Viaoda Libre"/>
              </a:defRPr>
            </a:lvl1pPr>
            <a:lvl2pPr lvl="1" rtl="0">
              <a:lnSpc>
                <a:spcPct val="100000"/>
              </a:lnSpc>
              <a:spcBef>
                <a:spcPts val="0"/>
              </a:spcBef>
              <a:spcAft>
                <a:spcPts val="0"/>
              </a:spcAft>
              <a:buSzPts val="2400"/>
              <a:buFont typeface="Bodoni Moda"/>
              <a:buNone/>
              <a:defRPr sz="2400">
                <a:latin typeface="Bodoni Moda"/>
                <a:ea typeface="Bodoni Moda"/>
                <a:cs typeface="Bodoni Moda"/>
                <a:sym typeface="Bodoni Moda"/>
              </a:defRPr>
            </a:lvl2pPr>
            <a:lvl3pPr lvl="2" rtl="0">
              <a:lnSpc>
                <a:spcPct val="100000"/>
              </a:lnSpc>
              <a:spcBef>
                <a:spcPts val="0"/>
              </a:spcBef>
              <a:spcAft>
                <a:spcPts val="0"/>
              </a:spcAft>
              <a:buSzPts val="2400"/>
              <a:buFont typeface="Bodoni Moda"/>
              <a:buNone/>
              <a:defRPr sz="2400">
                <a:latin typeface="Bodoni Moda"/>
                <a:ea typeface="Bodoni Moda"/>
                <a:cs typeface="Bodoni Moda"/>
                <a:sym typeface="Bodoni Moda"/>
              </a:defRPr>
            </a:lvl3pPr>
            <a:lvl4pPr lvl="3" rtl="0">
              <a:lnSpc>
                <a:spcPct val="100000"/>
              </a:lnSpc>
              <a:spcBef>
                <a:spcPts val="0"/>
              </a:spcBef>
              <a:spcAft>
                <a:spcPts val="0"/>
              </a:spcAft>
              <a:buSzPts val="2400"/>
              <a:buFont typeface="Bodoni Moda"/>
              <a:buNone/>
              <a:defRPr sz="2400">
                <a:latin typeface="Bodoni Moda"/>
                <a:ea typeface="Bodoni Moda"/>
                <a:cs typeface="Bodoni Moda"/>
                <a:sym typeface="Bodoni Moda"/>
              </a:defRPr>
            </a:lvl4pPr>
            <a:lvl5pPr lvl="4" rtl="0">
              <a:lnSpc>
                <a:spcPct val="100000"/>
              </a:lnSpc>
              <a:spcBef>
                <a:spcPts val="0"/>
              </a:spcBef>
              <a:spcAft>
                <a:spcPts val="0"/>
              </a:spcAft>
              <a:buSzPts val="2400"/>
              <a:buFont typeface="Bodoni Moda"/>
              <a:buNone/>
              <a:defRPr sz="2400">
                <a:latin typeface="Bodoni Moda"/>
                <a:ea typeface="Bodoni Moda"/>
                <a:cs typeface="Bodoni Moda"/>
                <a:sym typeface="Bodoni Moda"/>
              </a:defRPr>
            </a:lvl5pPr>
            <a:lvl6pPr lvl="5" rtl="0">
              <a:lnSpc>
                <a:spcPct val="100000"/>
              </a:lnSpc>
              <a:spcBef>
                <a:spcPts val="0"/>
              </a:spcBef>
              <a:spcAft>
                <a:spcPts val="0"/>
              </a:spcAft>
              <a:buSzPts val="2400"/>
              <a:buFont typeface="Bodoni Moda"/>
              <a:buNone/>
              <a:defRPr sz="2400">
                <a:latin typeface="Bodoni Moda"/>
                <a:ea typeface="Bodoni Moda"/>
                <a:cs typeface="Bodoni Moda"/>
                <a:sym typeface="Bodoni Moda"/>
              </a:defRPr>
            </a:lvl6pPr>
            <a:lvl7pPr lvl="6" rtl="0">
              <a:lnSpc>
                <a:spcPct val="100000"/>
              </a:lnSpc>
              <a:spcBef>
                <a:spcPts val="0"/>
              </a:spcBef>
              <a:spcAft>
                <a:spcPts val="0"/>
              </a:spcAft>
              <a:buSzPts val="2400"/>
              <a:buFont typeface="Bodoni Moda"/>
              <a:buNone/>
              <a:defRPr sz="2400">
                <a:latin typeface="Bodoni Moda"/>
                <a:ea typeface="Bodoni Moda"/>
                <a:cs typeface="Bodoni Moda"/>
                <a:sym typeface="Bodoni Moda"/>
              </a:defRPr>
            </a:lvl7pPr>
            <a:lvl8pPr lvl="7" rtl="0">
              <a:lnSpc>
                <a:spcPct val="100000"/>
              </a:lnSpc>
              <a:spcBef>
                <a:spcPts val="0"/>
              </a:spcBef>
              <a:spcAft>
                <a:spcPts val="0"/>
              </a:spcAft>
              <a:buSzPts val="2400"/>
              <a:buFont typeface="Bodoni Moda"/>
              <a:buNone/>
              <a:defRPr sz="2400">
                <a:latin typeface="Bodoni Moda"/>
                <a:ea typeface="Bodoni Moda"/>
                <a:cs typeface="Bodoni Moda"/>
                <a:sym typeface="Bodoni Moda"/>
              </a:defRPr>
            </a:lvl8pPr>
            <a:lvl9pPr lvl="8" rtl="0">
              <a:lnSpc>
                <a:spcPct val="100000"/>
              </a:lnSpc>
              <a:spcBef>
                <a:spcPts val="0"/>
              </a:spcBef>
              <a:spcAft>
                <a:spcPts val="0"/>
              </a:spcAft>
              <a:buSzPts val="2400"/>
              <a:buFont typeface="Bodoni Moda"/>
              <a:buNone/>
              <a:defRPr sz="2400">
                <a:latin typeface="Bodoni Moda"/>
                <a:ea typeface="Bodoni Moda"/>
                <a:cs typeface="Bodoni Moda"/>
                <a:sym typeface="Bodoni Moda"/>
              </a:defRPr>
            </a:lvl9pPr>
          </a:lstStyle>
          <a:p/>
        </p:txBody>
      </p:sp>
      <p:sp>
        <p:nvSpPr>
          <p:cNvPr id="83" name="Google Shape;83;p13"/>
          <p:cNvSpPr txBox="1"/>
          <p:nvPr>
            <p:ph idx="7" type="subTitle"/>
          </p:nvPr>
        </p:nvSpPr>
        <p:spPr>
          <a:xfrm>
            <a:off x="3982350" y="2287025"/>
            <a:ext cx="1726800" cy="39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odoni Moda"/>
              <a:buNone/>
              <a:defRPr i="1" sz="2400">
                <a:latin typeface="Viaoda Libre"/>
                <a:ea typeface="Viaoda Libre"/>
                <a:cs typeface="Viaoda Libre"/>
                <a:sym typeface="Viaoda Libre"/>
              </a:defRPr>
            </a:lvl1pPr>
            <a:lvl2pPr lvl="1" rtl="0">
              <a:lnSpc>
                <a:spcPct val="100000"/>
              </a:lnSpc>
              <a:spcBef>
                <a:spcPts val="0"/>
              </a:spcBef>
              <a:spcAft>
                <a:spcPts val="0"/>
              </a:spcAft>
              <a:buSzPts val="2400"/>
              <a:buFont typeface="Bodoni Moda"/>
              <a:buNone/>
              <a:defRPr sz="2400">
                <a:latin typeface="Bodoni Moda"/>
                <a:ea typeface="Bodoni Moda"/>
                <a:cs typeface="Bodoni Moda"/>
                <a:sym typeface="Bodoni Moda"/>
              </a:defRPr>
            </a:lvl2pPr>
            <a:lvl3pPr lvl="2" rtl="0">
              <a:lnSpc>
                <a:spcPct val="100000"/>
              </a:lnSpc>
              <a:spcBef>
                <a:spcPts val="0"/>
              </a:spcBef>
              <a:spcAft>
                <a:spcPts val="0"/>
              </a:spcAft>
              <a:buSzPts val="2400"/>
              <a:buFont typeface="Bodoni Moda"/>
              <a:buNone/>
              <a:defRPr sz="2400">
                <a:latin typeface="Bodoni Moda"/>
                <a:ea typeface="Bodoni Moda"/>
                <a:cs typeface="Bodoni Moda"/>
                <a:sym typeface="Bodoni Moda"/>
              </a:defRPr>
            </a:lvl3pPr>
            <a:lvl4pPr lvl="3" rtl="0">
              <a:lnSpc>
                <a:spcPct val="100000"/>
              </a:lnSpc>
              <a:spcBef>
                <a:spcPts val="0"/>
              </a:spcBef>
              <a:spcAft>
                <a:spcPts val="0"/>
              </a:spcAft>
              <a:buSzPts val="2400"/>
              <a:buFont typeface="Bodoni Moda"/>
              <a:buNone/>
              <a:defRPr sz="2400">
                <a:latin typeface="Bodoni Moda"/>
                <a:ea typeface="Bodoni Moda"/>
                <a:cs typeface="Bodoni Moda"/>
                <a:sym typeface="Bodoni Moda"/>
              </a:defRPr>
            </a:lvl4pPr>
            <a:lvl5pPr lvl="4" rtl="0">
              <a:lnSpc>
                <a:spcPct val="100000"/>
              </a:lnSpc>
              <a:spcBef>
                <a:spcPts val="0"/>
              </a:spcBef>
              <a:spcAft>
                <a:spcPts val="0"/>
              </a:spcAft>
              <a:buSzPts val="2400"/>
              <a:buFont typeface="Bodoni Moda"/>
              <a:buNone/>
              <a:defRPr sz="2400">
                <a:latin typeface="Bodoni Moda"/>
                <a:ea typeface="Bodoni Moda"/>
                <a:cs typeface="Bodoni Moda"/>
                <a:sym typeface="Bodoni Moda"/>
              </a:defRPr>
            </a:lvl5pPr>
            <a:lvl6pPr lvl="5" rtl="0">
              <a:lnSpc>
                <a:spcPct val="100000"/>
              </a:lnSpc>
              <a:spcBef>
                <a:spcPts val="0"/>
              </a:spcBef>
              <a:spcAft>
                <a:spcPts val="0"/>
              </a:spcAft>
              <a:buSzPts val="2400"/>
              <a:buFont typeface="Bodoni Moda"/>
              <a:buNone/>
              <a:defRPr sz="2400">
                <a:latin typeface="Bodoni Moda"/>
                <a:ea typeface="Bodoni Moda"/>
                <a:cs typeface="Bodoni Moda"/>
                <a:sym typeface="Bodoni Moda"/>
              </a:defRPr>
            </a:lvl6pPr>
            <a:lvl7pPr lvl="6" rtl="0">
              <a:lnSpc>
                <a:spcPct val="100000"/>
              </a:lnSpc>
              <a:spcBef>
                <a:spcPts val="0"/>
              </a:spcBef>
              <a:spcAft>
                <a:spcPts val="0"/>
              </a:spcAft>
              <a:buSzPts val="2400"/>
              <a:buFont typeface="Bodoni Moda"/>
              <a:buNone/>
              <a:defRPr sz="2400">
                <a:latin typeface="Bodoni Moda"/>
                <a:ea typeface="Bodoni Moda"/>
                <a:cs typeface="Bodoni Moda"/>
                <a:sym typeface="Bodoni Moda"/>
              </a:defRPr>
            </a:lvl7pPr>
            <a:lvl8pPr lvl="7" rtl="0">
              <a:lnSpc>
                <a:spcPct val="100000"/>
              </a:lnSpc>
              <a:spcBef>
                <a:spcPts val="0"/>
              </a:spcBef>
              <a:spcAft>
                <a:spcPts val="0"/>
              </a:spcAft>
              <a:buSzPts val="2400"/>
              <a:buFont typeface="Bodoni Moda"/>
              <a:buNone/>
              <a:defRPr sz="2400">
                <a:latin typeface="Bodoni Moda"/>
                <a:ea typeface="Bodoni Moda"/>
                <a:cs typeface="Bodoni Moda"/>
                <a:sym typeface="Bodoni Moda"/>
              </a:defRPr>
            </a:lvl8pPr>
            <a:lvl9pPr lvl="8" rtl="0">
              <a:lnSpc>
                <a:spcPct val="100000"/>
              </a:lnSpc>
              <a:spcBef>
                <a:spcPts val="0"/>
              </a:spcBef>
              <a:spcAft>
                <a:spcPts val="0"/>
              </a:spcAft>
              <a:buSzPts val="2400"/>
              <a:buFont typeface="Bodoni Moda"/>
              <a:buNone/>
              <a:defRPr sz="2400">
                <a:latin typeface="Bodoni Moda"/>
                <a:ea typeface="Bodoni Moda"/>
                <a:cs typeface="Bodoni Moda"/>
                <a:sym typeface="Bodoni Moda"/>
              </a:defRPr>
            </a:lvl9pPr>
          </a:lstStyle>
          <a:p/>
        </p:txBody>
      </p:sp>
      <p:sp>
        <p:nvSpPr>
          <p:cNvPr id="84" name="Google Shape;84;p13"/>
          <p:cNvSpPr txBox="1"/>
          <p:nvPr>
            <p:ph idx="8" type="subTitle"/>
          </p:nvPr>
        </p:nvSpPr>
        <p:spPr>
          <a:xfrm>
            <a:off x="6703975" y="2287050"/>
            <a:ext cx="1726800" cy="39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odoni Moda"/>
              <a:buNone/>
              <a:defRPr i="1" sz="2400">
                <a:latin typeface="Viaoda Libre"/>
                <a:ea typeface="Viaoda Libre"/>
                <a:cs typeface="Viaoda Libre"/>
                <a:sym typeface="Viaoda Libre"/>
              </a:defRPr>
            </a:lvl1pPr>
            <a:lvl2pPr lvl="1" rtl="0">
              <a:lnSpc>
                <a:spcPct val="100000"/>
              </a:lnSpc>
              <a:spcBef>
                <a:spcPts val="0"/>
              </a:spcBef>
              <a:spcAft>
                <a:spcPts val="0"/>
              </a:spcAft>
              <a:buSzPts val="2400"/>
              <a:buFont typeface="Bodoni Moda"/>
              <a:buNone/>
              <a:defRPr sz="2400">
                <a:latin typeface="Bodoni Moda"/>
                <a:ea typeface="Bodoni Moda"/>
                <a:cs typeface="Bodoni Moda"/>
                <a:sym typeface="Bodoni Moda"/>
              </a:defRPr>
            </a:lvl2pPr>
            <a:lvl3pPr lvl="2" rtl="0">
              <a:lnSpc>
                <a:spcPct val="100000"/>
              </a:lnSpc>
              <a:spcBef>
                <a:spcPts val="0"/>
              </a:spcBef>
              <a:spcAft>
                <a:spcPts val="0"/>
              </a:spcAft>
              <a:buSzPts val="2400"/>
              <a:buFont typeface="Bodoni Moda"/>
              <a:buNone/>
              <a:defRPr sz="2400">
                <a:latin typeface="Bodoni Moda"/>
                <a:ea typeface="Bodoni Moda"/>
                <a:cs typeface="Bodoni Moda"/>
                <a:sym typeface="Bodoni Moda"/>
              </a:defRPr>
            </a:lvl3pPr>
            <a:lvl4pPr lvl="3" rtl="0">
              <a:lnSpc>
                <a:spcPct val="100000"/>
              </a:lnSpc>
              <a:spcBef>
                <a:spcPts val="0"/>
              </a:spcBef>
              <a:spcAft>
                <a:spcPts val="0"/>
              </a:spcAft>
              <a:buSzPts val="2400"/>
              <a:buFont typeface="Bodoni Moda"/>
              <a:buNone/>
              <a:defRPr sz="2400">
                <a:latin typeface="Bodoni Moda"/>
                <a:ea typeface="Bodoni Moda"/>
                <a:cs typeface="Bodoni Moda"/>
                <a:sym typeface="Bodoni Moda"/>
              </a:defRPr>
            </a:lvl4pPr>
            <a:lvl5pPr lvl="4" rtl="0">
              <a:lnSpc>
                <a:spcPct val="100000"/>
              </a:lnSpc>
              <a:spcBef>
                <a:spcPts val="0"/>
              </a:spcBef>
              <a:spcAft>
                <a:spcPts val="0"/>
              </a:spcAft>
              <a:buSzPts val="2400"/>
              <a:buFont typeface="Bodoni Moda"/>
              <a:buNone/>
              <a:defRPr sz="2400">
                <a:latin typeface="Bodoni Moda"/>
                <a:ea typeface="Bodoni Moda"/>
                <a:cs typeface="Bodoni Moda"/>
                <a:sym typeface="Bodoni Moda"/>
              </a:defRPr>
            </a:lvl5pPr>
            <a:lvl6pPr lvl="5" rtl="0">
              <a:lnSpc>
                <a:spcPct val="100000"/>
              </a:lnSpc>
              <a:spcBef>
                <a:spcPts val="0"/>
              </a:spcBef>
              <a:spcAft>
                <a:spcPts val="0"/>
              </a:spcAft>
              <a:buSzPts val="2400"/>
              <a:buFont typeface="Bodoni Moda"/>
              <a:buNone/>
              <a:defRPr sz="2400">
                <a:latin typeface="Bodoni Moda"/>
                <a:ea typeface="Bodoni Moda"/>
                <a:cs typeface="Bodoni Moda"/>
                <a:sym typeface="Bodoni Moda"/>
              </a:defRPr>
            </a:lvl6pPr>
            <a:lvl7pPr lvl="6" rtl="0">
              <a:lnSpc>
                <a:spcPct val="100000"/>
              </a:lnSpc>
              <a:spcBef>
                <a:spcPts val="0"/>
              </a:spcBef>
              <a:spcAft>
                <a:spcPts val="0"/>
              </a:spcAft>
              <a:buSzPts val="2400"/>
              <a:buFont typeface="Bodoni Moda"/>
              <a:buNone/>
              <a:defRPr sz="2400">
                <a:latin typeface="Bodoni Moda"/>
                <a:ea typeface="Bodoni Moda"/>
                <a:cs typeface="Bodoni Moda"/>
                <a:sym typeface="Bodoni Moda"/>
              </a:defRPr>
            </a:lvl7pPr>
            <a:lvl8pPr lvl="7" rtl="0">
              <a:lnSpc>
                <a:spcPct val="100000"/>
              </a:lnSpc>
              <a:spcBef>
                <a:spcPts val="0"/>
              </a:spcBef>
              <a:spcAft>
                <a:spcPts val="0"/>
              </a:spcAft>
              <a:buSzPts val="2400"/>
              <a:buFont typeface="Bodoni Moda"/>
              <a:buNone/>
              <a:defRPr sz="2400">
                <a:latin typeface="Bodoni Moda"/>
                <a:ea typeface="Bodoni Moda"/>
                <a:cs typeface="Bodoni Moda"/>
                <a:sym typeface="Bodoni Moda"/>
              </a:defRPr>
            </a:lvl8pPr>
            <a:lvl9pPr lvl="8" rtl="0">
              <a:lnSpc>
                <a:spcPct val="100000"/>
              </a:lnSpc>
              <a:spcBef>
                <a:spcPts val="0"/>
              </a:spcBef>
              <a:spcAft>
                <a:spcPts val="0"/>
              </a:spcAft>
              <a:buSzPts val="2400"/>
              <a:buFont typeface="Bodoni Moda"/>
              <a:buNone/>
              <a:defRPr sz="2400">
                <a:latin typeface="Bodoni Moda"/>
                <a:ea typeface="Bodoni Moda"/>
                <a:cs typeface="Bodoni Moda"/>
                <a:sym typeface="Bodoni Moda"/>
              </a:defRPr>
            </a:lvl9pPr>
          </a:lstStyle>
          <a:p/>
        </p:txBody>
      </p:sp>
      <p:sp>
        <p:nvSpPr>
          <p:cNvPr id="85" name="Google Shape;85;p13"/>
          <p:cNvSpPr txBox="1"/>
          <p:nvPr>
            <p:ph idx="9" type="subTitle"/>
          </p:nvPr>
        </p:nvSpPr>
        <p:spPr>
          <a:xfrm>
            <a:off x="1253550" y="3911125"/>
            <a:ext cx="1726800" cy="39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odoni Moda"/>
              <a:buNone/>
              <a:defRPr i="1" sz="2400">
                <a:latin typeface="Viaoda Libre"/>
                <a:ea typeface="Viaoda Libre"/>
                <a:cs typeface="Viaoda Libre"/>
                <a:sym typeface="Viaoda Libre"/>
              </a:defRPr>
            </a:lvl1pPr>
            <a:lvl2pPr lvl="1" rtl="0">
              <a:lnSpc>
                <a:spcPct val="100000"/>
              </a:lnSpc>
              <a:spcBef>
                <a:spcPts val="0"/>
              </a:spcBef>
              <a:spcAft>
                <a:spcPts val="0"/>
              </a:spcAft>
              <a:buSzPts val="2400"/>
              <a:buFont typeface="Bodoni Moda"/>
              <a:buNone/>
              <a:defRPr sz="2400">
                <a:latin typeface="Bodoni Moda"/>
                <a:ea typeface="Bodoni Moda"/>
                <a:cs typeface="Bodoni Moda"/>
                <a:sym typeface="Bodoni Moda"/>
              </a:defRPr>
            </a:lvl2pPr>
            <a:lvl3pPr lvl="2" rtl="0">
              <a:lnSpc>
                <a:spcPct val="100000"/>
              </a:lnSpc>
              <a:spcBef>
                <a:spcPts val="0"/>
              </a:spcBef>
              <a:spcAft>
                <a:spcPts val="0"/>
              </a:spcAft>
              <a:buSzPts val="2400"/>
              <a:buFont typeface="Bodoni Moda"/>
              <a:buNone/>
              <a:defRPr sz="2400">
                <a:latin typeface="Bodoni Moda"/>
                <a:ea typeface="Bodoni Moda"/>
                <a:cs typeface="Bodoni Moda"/>
                <a:sym typeface="Bodoni Moda"/>
              </a:defRPr>
            </a:lvl3pPr>
            <a:lvl4pPr lvl="3" rtl="0">
              <a:lnSpc>
                <a:spcPct val="100000"/>
              </a:lnSpc>
              <a:spcBef>
                <a:spcPts val="0"/>
              </a:spcBef>
              <a:spcAft>
                <a:spcPts val="0"/>
              </a:spcAft>
              <a:buSzPts val="2400"/>
              <a:buFont typeface="Bodoni Moda"/>
              <a:buNone/>
              <a:defRPr sz="2400">
                <a:latin typeface="Bodoni Moda"/>
                <a:ea typeface="Bodoni Moda"/>
                <a:cs typeface="Bodoni Moda"/>
                <a:sym typeface="Bodoni Moda"/>
              </a:defRPr>
            </a:lvl4pPr>
            <a:lvl5pPr lvl="4" rtl="0">
              <a:lnSpc>
                <a:spcPct val="100000"/>
              </a:lnSpc>
              <a:spcBef>
                <a:spcPts val="0"/>
              </a:spcBef>
              <a:spcAft>
                <a:spcPts val="0"/>
              </a:spcAft>
              <a:buSzPts val="2400"/>
              <a:buFont typeface="Bodoni Moda"/>
              <a:buNone/>
              <a:defRPr sz="2400">
                <a:latin typeface="Bodoni Moda"/>
                <a:ea typeface="Bodoni Moda"/>
                <a:cs typeface="Bodoni Moda"/>
                <a:sym typeface="Bodoni Moda"/>
              </a:defRPr>
            </a:lvl5pPr>
            <a:lvl6pPr lvl="5" rtl="0">
              <a:lnSpc>
                <a:spcPct val="100000"/>
              </a:lnSpc>
              <a:spcBef>
                <a:spcPts val="0"/>
              </a:spcBef>
              <a:spcAft>
                <a:spcPts val="0"/>
              </a:spcAft>
              <a:buSzPts val="2400"/>
              <a:buFont typeface="Bodoni Moda"/>
              <a:buNone/>
              <a:defRPr sz="2400">
                <a:latin typeface="Bodoni Moda"/>
                <a:ea typeface="Bodoni Moda"/>
                <a:cs typeface="Bodoni Moda"/>
                <a:sym typeface="Bodoni Moda"/>
              </a:defRPr>
            </a:lvl6pPr>
            <a:lvl7pPr lvl="6" rtl="0">
              <a:lnSpc>
                <a:spcPct val="100000"/>
              </a:lnSpc>
              <a:spcBef>
                <a:spcPts val="0"/>
              </a:spcBef>
              <a:spcAft>
                <a:spcPts val="0"/>
              </a:spcAft>
              <a:buSzPts val="2400"/>
              <a:buFont typeface="Bodoni Moda"/>
              <a:buNone/>
              <a:defRPr sz="2400">
                <a:latin typeface="Bodoni Moda"/>
                <a:ea typeface="Bodoni Moda"/>
                <a:cs typeface="Bodoni Moda"/>
                <a:sym typeface="Bodoni Moda"/>
              </a:defRPr>
            </a:lvl7pPr>
            <a:lvl8pPr lvl="7" rtl="0">
              <a:lnSpc>
                <a:spcPct val="100000"/>
              </a:lnSpc>
              <a:spcBef>
                <a:spcPts val="0"/>
              </a:spcBef>
              <a:spcAft>
                <a:spcPts val="0"/>
              </a:spcAft>
              <a:buSzPts val="2400"/>
              <a:buFont typeface="Bodoni Moda"/>
              <a:buNone/>
              <a:defRPr sz="2400">
                <a:latin typeface="Bodoni Moda"/>
                <a:ea typeface="Bodoni Moda"/>
                <a:cs typeface="Bodoni Moda"/>
                <a:sym typeface="Bodoni Moda"/>
              </a:defRPr>
            </a:lvl8pPr>
            <a:lvl9pPr lvl="8" rtl="0">
              <a:lnSpc>
                <a:spcPct val="100000"/>
              </a:lnSpc>
              <a:spcBef>
                <a:spcPts val="0"/>
              </a:spcBef>
              <a:spcAft>
                <a:spcPts val="0"/>
              </a:spcAft>
              <a:buSzPts val="2400"/>
              <a:buFont typeface="Bodoni Moda"/>
              <a:buNone/>
              <a:defRPr sz="2400">
                <a:latin typeface="Bodoni Moda"/>
                <a:ea typeface="Bodoni Moda"/>
                <a:cs typeface="Bodoni Moda"/>
                <a:sym typeface="Bodoni Moda"/>
              </a:defRPr>
            </a:lvl9pPr>
          </a:lstStyle>
          <a:p/>
        </p:txBody>
      </p:sp>
      <p:sp>
        <p:nvSpPr>
          <p:cNvPr id="86" name="Google Shape;86;p13"/>
          <p:cNvSpPr txBox="1"/>
          <p:nvPr>
            <p:ph idx="13" type="subTitle"/>
          </p:nvPr>
        </p:nvSpPr>
        <p:spPr>
          <a:xfrm>
            <a:off x="3982350" y="3911125"/>
            <a:ext cx="1726800" cy="39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odoni Moda"/>
              <a:buNone/>
              <a:defRPr i="1" sz="2400">
                <a:latin typeface="Viaoda Libre"/>
                <a:ea typeface="Viaoda Libre"/>
                <a:cs typeface="Viaoda Libre"/>
                <a:sym typeface="Viaoda Libre"/>
              </a:defRPr>
            </a:lvl1pPr>
            <a:lvl2pPr lvl="1" rtl="0">
              <a:lnSpc>
                <a:spcPct val="100000"/>
              </a:lnSpc>
              <a:spcBef>
                <a:spcPts val="0"/>
              </a:spcBef>
              <a:spcAft>
                <a:spcPts val="0"/>
              </a:spcAft>
              <a:buSzPts val="2400"/>
              <a:buFont typeface="Bodoni Moda"/>
              <a:buNone/>
              <a:defRPr sz="2400">
                <a:latin typeface="Bodoni Moda"/>
                <a:ea typeface="Bodoni Moda"/>
                <a:cs typeface="Bodoni Moda"/>
                <a:sym typeface="Bodoni Moda"/>
              </a:defRPr>
            </a:lvl2pPr>
            <a:lvl3pPr lvl="2" rtl="0">
              <a:lnSpc>
                <a:spcPct val="100000"/>
              </a:lnSpc>
              <a:spcBef>
                <a:spcPts val="0"/>
              </a:spcBef>
              <a:spcAft>
                <a:spcPts val="0"/>
              </a:spcAft>
              <a:buSzPts val="2400"/>
              <a:buFont typeface="Bodoni Moda"/>
              <a:buNone/>
              <a:defRPr sz="2400">
                <a:latin typeface="Bodoni Moda"/>
                <a:ea typeface="Bodoni Moda"/>
                <a:cs typeface="Bodoni Moda"/>
                <a:sym typeface="Bodoni Moda"/>
              </a:defRPr>
            </a:lvl3pPr>
            <a:lvl4pPr lvl="3" rtl="0">
              <a:lnSpc>
                <a:spcPct val="100000"/>
              </a:lnSpc>
              <a:spcBef>
                <a:spcPts val="0"/>
              </a:spcBef>
              <a:spcAft>
                <a:spcPts val="0"/>
              </a:spcAft>
              <a:buSzPts val="2400"/>
              <a:buFont typeface="Bodoni Moda"/>
              <a:buNone/>
              <a:defRPr sz="2400">
                <a:latin typeface="Bodoni Moda"/>
                <a:ea typeface="Bodoni Moda"/>
                <a:cs typeface="Bodoni Moda"/>
                <a:sym typeface="Bodoni Moda"/>
              </a:defRPr>
            </a:lvl4pPr>
            <a:lvl5pPr lvl="4" rtl="0">
              <a:lnSpc>
                <a:spcPct val="100000"/>
              </a:lnSpc>
              <a:spcBef>
                <a:spcPts val="0"/>
              </a:spcBef>
              <a:spcAft>
                <a:spcPts val="0"/>
              </a:spcAft>
              <a:buSzPts val="2400"/>
              <a:buFont typeface="Bodoni Moda"/>
              <a:buNone/>
              <a:defRPr sz="2400">
                <a:latin typeface="Bodoni Moda"/>
                <a:ea typeface="Bodoni Moda"/>
                <a:cs typeface="Bodoni Moda"/>
                <a:sym typeface="Bodoni Moda"/>
              </a:defRPr>
            </a:lvl5pPr>
            <a:lvl6pPr lvl="5" rtl="0">
              <a:lnSpc>
                <a:spcPct val="100000"/>
              </a:lnSpc>
              <a:spcBef>
                <a:spcPts val="0"/>
              </a:spcBef>
              <a:spcAft>
                <a:spcPts val="0"/>
              </a:spcAft>
              <a:buSzPts val="2400"/>
              <a:buFont typeface="Bodoni Moda"/>
              <a:buNone/>
              <a:defRPr sz="2400">
                <a:latin typeface="Bodoni Moda"/>
                <a:ea typeface="Bodoni Moda"/>
                <a:cs typeface="Bodoni Moda"/>
                <a:sym typeface="Bodoni Moda"/>
              </a:defRPr>
            </a:lvl6pPr>
            <a:lvl7pPr lvl="6" rtl="0">
              <a:lnSpc>
                <a:spcPct val="100000"/>
              </a:lnSpc>
              <a:spcBef>
                <a:spcPts val="0"/>
              </a:spcBef>
              <a:spcAft>
                <a:spcPts val="0"/>
              </a:spcAft>
              <a:buSzPts val="2400"/>
              <a:buFont typeface="Bodoni Moda"/>
              <a:buNone/>
              <a:defRPr sz="2400">
                <a:latin typeface="Bodoni Moda"/>
                <a:ea typeface="Bodoni Moda"/>
                <a:cs typeface="Bodoni Moda"/>
                <a:sym typeface="Bodoni Moda"/>
              </a:defRPr>
            </a:lvl7pPr>
            <a:lvl8pPr lvl="7" rtl="0">
              <a:lnSpc>
                <a:spcPct val="100000"/>
              </a:lnSpc>
              <a:spcBef>
                <a:spcPts val="0"/>
              </a:spcBef>
              <a:spcAft>
                <a:spcPts val="0"/>
              </a:spcAft>
              <a:buSzPts val="2400"/>
              <a:buFont typeface="Bodoni Moda"/>
              <a:buNone/>
              <a:defRPr sz="2400">
                <a:latin typeface="Bodoni Moda"/>
                <a:ea typeface="Bodoni Moda"/>
                <a:cs typeface="Bodoni Moda"/>
                <a:sym typeface="Bodoni Moda"/>
              </a:defRPr>
            </a:lvl8pPr>
            <a:lvl9pPr lvl="8" rtl="0">
              <a:lnSpc>
                <a:spcPct val="100000"/>
              </a:lnSpc>
              <a:spcBef>
                <a:spcPts val="0"/>
              </a:spcBef>
              <a:spcAft>
                <a:spcPts val="0"/>
              </a:spcAft>
              <a:buSzPts val="2400"/>
              <a:buFont typeface="Bodoni Moda"/>
              <a:buNone/>
              <a:defRPr sz="2400">
                <a:latin typeface="Bodoni Moda"/>
                <a:ea typeface="Bodoni Moda"/>
                <a:cs typeface="Bodoni Moda"/>
                <a:sym typeface="Bodoni Moda"/>
              </a:defRPr>
            </a:lvl9pPr>
          </a:lstStyle>
          <a:p/>
        </p:txBody>
      </p:sp>
      <p:sp>
        <p:nvSpPr>
          <p:cNvPr id="87" name="Google Shape;87;p13"/>
          <p:cNvSpPr txBox="1"/>
          <p:nvPr>
            <p:ph idx="14" type="subTitle"/>
          </p:nvPr>
        </p:nvSpPr>
        <p:spPr>
          <a:xfrm>
            <a:off x="6703975" y="3911125"/>
            <a:ext cx="1726800" cy="39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odoni Moda"/>
              <a:buNone/>
              <a:defRPr i="1" sz="2400">
                <a:latin typeface="Viaoda Libre"/>
                <a:ea typeface="Viaoda Libre"/>
                <a:cs typeface="Viaoda Libre"/>
                <a:sym typeface="Viaoda Libre"/>
              </a:defRPr>
            </a:lvl1pPr>
            <a:lvl2pPr lvl="1" rtl="0">
              <a:lnSpc>
                <a:spcPct val="100000"/>
              </a:lnSpc>
              <a:spcBef>
                <a:spcPts val="0"/>
              </a:spcBef>
              <a:spcAft>
                <a:spcPts val="0"/>
              </a:spcAft>
              <a:buSzPts val="2400"/>
              <a:buFont typeface="Bodoni Moda"/>
              <a:buNone/>
              <a:defRPr sz="2400">
                <a:latin typeface="Bodoni Moda"/>
                <a:ea typeface="Bodoni Moda"/>
                <a:cs typeface="Bodoni Moda"/>
                <a:sym typeface="Bodoni Moda"/>
              </a:defRPr>
            </a:lvl2pPr>
            <a:lvl3pPr lvl="2" rtl="0">
              <a:lnSpc>
                <a:spcPct val="100000"/>
              </a:lnSpc>
              <a:spcBef>
                <a:spcPts val="0"/>
              </a:spcBef>
              <a:spcAft>
                <a:spcPts val="0"/>
              </a:spcAft>
              <a:buSzPts val="2400"/>
              <a:buFont typeface="Bodoni Moda"/>
              <a:buNone/>
              <a:defRPr sz="2400">
                <a:latin typeface="Bodoni Moda"/>
                <a:ea typeface="Bodoni Moda"/>
                <a:cs typeface="Bodoni Moda"/>
                <a:sym typeface="Bodoni Moda"/>
              </a:defRPr>
            </a:lvl3pPr>
            <a:lvl4pPr lvl="3" rtl="0">
              <a:lnSpc>
                <a:spcPct val="100000"/>
              </a:lnSpc>
              <a:spcBef>
                <a:spcPts val="0"/>
              </a:spcBef>
              <a:spcAft>
                <a:spcPts val="0"/>
              </a:spcAft>
              <a:buSzPts val="2400"/>
              <a:buFont typeface="Bodoni Moda"/>
              <a:buNone/>
              <a:defRPr sz="2400">
                <a:latin typeface="Bodoni Moda"/>
                <a:ea typeface="Bodoni Moda"/>
                <a:cs typeface="Bodoni Moda"/>
                <a:sym typeface="Bodoni Moda"/>
              </a:defRPr>
            </a:lvl4pPr>
            <a:lvl5pPr lvl="4" rtl="0">
              <a:lnSpc>
                <a:spcPct val="100000"/>
              </a:lnSpc>
              <a:spcBef>
                <a:spcPts val="0"/>
              </a:spcBef>
              <a:spcAft>
                <a:spcPts val="0"/>
              </a:spcAft>
              <a:buSzPts val="2400"/>
              <a:buFont typeface="Bodoni Moda"/>
              <a:buNone/>
              <a:defRPr sz="2400">
                <a:latin typeface="Bodoni Moda"/>
                <a:ea typeface="Bodoni Moda"/>
                <a:cs typeface="Bodoni Moda"/>
                <a:sym typeface="Bodoni Moda"/>
              </a:defRPr>
            </a:lvl5pPr>
            <a:lvl6pPr lvl="5" rtl="0">
              <a:lnSpc>
                <a:spcPct val="100000"/>
              </a:lnSpc>
              <a:spcBef>
                <a:spcPts val="0"/>
              </a:spcBef>
              <a:spcAft>
                <a:spcPts val="0"/>
              </a:spcAft>
              <a:buSzPts val="2400"/>
              <a:buFont typeface="Bodoni Moda"/>
              <a:buNone/>
              <a:defRPr sz="2400">
                <a:latin typeface="Bodoni Moda"/>
                <a:ea typeface="Bodoni Moda"/>
                <a:cs typeface="Bodoni Moda"/>
                <a:sym typeface="Bodoni Moda"/>
              </a:defRPr>
            </a:lvl6pPr>
            <a:lvl7pPr lvl="6" rtl="0">
              <a:lnSpc>
                <a:spcPct val="100000"/>
              </a:lnSpc>
              <a:spcBef>
                <a:spcPts val="0"/>
              </a:spcBef>
              <a:spcAft>
                <a:spcPts val="0"/>
              </a:spcAft>
              <a:buSzPts val="2400"/>
              <a:buFont typeface="Bodoni Moda"/>
              <a:buNone/>
              <a:defRPr sz="2400">
                <a:latin typeface="Bodoni Moda"/>
                <a:ea typeface="Bodoni Moda"/>
                <a:cs typeface="Bodoni Moda"/>
                <a:sym typeface="Bodoni Moda"/>
              </a:defRPr>
            </a:lvl7pPr>
            <a:lvl8pPr lvl="7" rtl="0">
              <a:lnSpc>
                <a:spcPct val="100000"/>
              </a:lnSpc>
              <a:spcBef>
                <a:spcPts val="0"/>
              </a:spcBef>
              <a:spcAft>
                <a:spcPts val="0"/>
              </a:spcAft>
              <a:buSzPts val="2400"/>
              <a:buFont typeface="Bodoni Moda"/>
              <a:buNone/>
              <a:defRPr sz="2400">
                <a:latin typeface="Bodoni Moda"/>
                <a:ea typeface="Bodoni Moda"/>
                <a:cs typeface="Bodoni Moda"/>
                <a:sym typeface="Bodoni Moda"/>
              </a:defRPr>
            </a:lvl8pPr>
            <a:lvl9pPr lvl="8" rtl="0">
              <a:lnSpc>
                <a:spcPct val="100000"/>
              </a:lnSpc>
              <a:spcBef>
                <a:spcPts val="0"/>
              </a:spcBef>
              <a:spcAft>
                <a:spcPts val="0"/>
              </a:spcAft>
              <a:buSzPts val="2400"/>
              <a:buFont typeface="Bodoni Moda"/>
              <a:buNone/>
              <a:defRPr sz="2400">
                <a:latin typeface="Bodoni Moda"/>
                <a:ea typeface="Bodoni Moda"/>
                <a:cs typeface="Bodoni Moda"/>
                <a:sym typeface="Bodoni Moda"/>
              </a:defRPr>
            </a:lvl9pPr>
          </a:lstStyle>
          <a:p/>
        </p:txBody>
      </p:sp>
      <p:sp>
        <p:nvSpPr>
          <p:cNvPr id="88" name="Google Shape;88;p13"/>
          <p:cNvSpPr txBox="1"/>
          <p:nvPr>
            <p:ph idx="15" type="title"/>
          </p:nvPr>
        </p:nvSpPr>
        <p:spPr>
          <a:xfrm>
            <a:off x="720000" y="539500"/>
            <a:ext cx="7114500" cy="67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cxnSp>
        <p:nvCxnSpPr>
          <p:cNvPr id="89" name="Google Shape;89;p13"/>
          <p:cNvCxnSpPr/>
          <p:nvPr/>
        </p:nvCxnSpPr>
        <p:spPr>
          <a:xfrm>
            <a:off x="6703975" y="230309"/>
            <a:ext cx="2436900" cy="0"/>
          </a:xfrm>
          <a:prstGeom prst="straightConnector1">
            <a:avLst/>
          </a:prstGeom>
          <a:noFill/>
          <a:ln cap="flat" cmpd="sng" w="9525">
            <a:solidFill>
              <a:schemeClr val="dk1"/>
            </a:solidFill>
            <a:prstDash val="solid"/>
            <a:round/>
            <a:headEnd len="med" w="med" type="none"/>
            <a:tailEnd len="med" w="med" type="none"/>
          </a:ln>
        </p:spPr>
      </p:cxnSp>
      <p:cxnSp>
        <p:nvCxnSpPr>
          <p:cNvPr id="90" name="Google Shape;90;p13"/>
          <p:cNvCxnSpPr/>
          <p:nvPr/>
        </p:nvCxnSpPr>
        <p:spPr>
          <a:xfrm>
            <a:off x="-9625" y="4899025"/>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91" name="Google Shape;91;p13"/>
          <p:cNvCxnSpPr/>
          <p:nvPr/>
        </p:nvCxnSpPr>
        <p:spPr>
          <a:xfrm>
            <a:off x="224725" y="253875"/>
            <a:ext cx="0" cy="489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gradFill>
          <a:gsLst>
            <a:gs pos="0">
              <a:schemeClr val="lt1"/>
            </a:gs>
            <a:gs pos="0">
              <a:schemeClr val="lt1"/>
            </a:gs>
            <a:gs pos="85000">
              <a:srgbClr val="648895"/>
            </a:gs>
            <a:gs pos="100000">
              <a:schemeClr val="lt2"/>
            </a:gs>
          </a:gsLst>
          <a:lin ang="13500032" scaled="0"/>
        </a:gradFill>
      </p:bgPr>
    </p:bg>
    <p:spTree>
      <p:nvGrpSpPr>
        <p:cNvPr id="92" name="Shape 92"/>
        <p:cNvGrpSpPr/>
        <p:nvPr/>
      </p:nvGrpSpPr>
      <p:grpSpPr>
        <a:xfrm>
          <a:off x="0" y="0"/>
          <a:ext cx="0" cy="0"/>
          <a:chOff x="0" y="0"/>
          <a:chExt cx="0" cy="0"/>
        </a:xfrm>
      </p:grpSpPr>
      <p:sp>
        <p:nvSpPr>
          <p:cNvPr id="93" name="Google Shape;93;p14"/>
          <p:cNvSpPr txBox="1"/>
          <p:nvPr>
            <p:ph type="title"/>
          </p:nvPr>
        </p:nvSpPr>
        <p:spPr>
          <a:xfrm>
            <a:off x="713225" y="539500"/>
            <a:ext cx="7114500" cy="67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cxnSp>
        <p:nvCxnSpPr>
          <p:cNvPr id="94" name="Google Shape;94;p14"/>
          <p:cNvCxnSpPr/>
          <p:nvPr/>
        </p:nvCxnSpPr>
        <p:spPr>
          <a:xfrm>
            <a:off x="6703975" y="230309"/>
            <a:ext cx="2436900" cy="0"/>
          </a:xfrm>
          <a:prstGeom prst="straightConnector1">
            <a:avLst/>
          </a:prstGeom>
          <a:noFill/>
          <a:ln cap="flat" cmpd="sng" w="9525">
            <a:solidFill>
              <a:schemeClr val="dk1"/>
            </a:solidFill>
            <a:prstDash val="solid"/>
            <a:round/>
            <a:headEnd len="med" w="med" type="none"/>
            <a:tailEnd len="med" w="med" type="none"/>
          </a:ln>
        </p:spPr>
      </p:cxnSp>
      <p:cxnSp>
        <p:nvCxnSpPr>
          <p:cNvPr id="95" name="Google Shape;95;p14"/>
          <p:cNvCxnSpPr/>
          <p:nvPr/>
        </p:nvCxnSpPr>
        <p:spPr>
          <a:xfrm>
            <a:off x="-9625" y="4899025"/>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96" name="Google Shape;96;p14"/>
          <p:cNvCxnSpPr/>
          <p:nvPr/>
        </p:nvCxnSpPr>
        <p:spPr>
          <a:xfrm>
            <a:off x="224725" y="253875"/>
            <a:ext cx="0" cy="489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97" name="Shape 97"/>
        <p:cNvGrpSpPr/>
        <p:nvPr/>
      </p:nvGrpSpPr>
      <p:grpSpPr>
        <a:xfrm>
          <a:off x="0" y="0"/>
          <a:ext cx="0" cy="0"/>
          <a:chOff x="0" y="0"/>
          <a:chExt cx="0" cy="0"/>
        </a:xfrm>
      </p:grpSpPr>
      <p:sp>
        <p:nvSpPr>
          <p:cNvPr id="98" name="Google Shape;98;p15"/>
          <p:cNvSpPr txBox="1"/>
          <p:nvPr>
            <p:ph type="title"/>
          </p:nvPr>
        </p:nvSpPr>
        <p:spPr>
          <a:xfrm>
            <a:off x="713250" y="3167200"/>
            <a:ext cx="2350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9" name="Google Shape;99;p15"/>
          <p:cNvSpPr txBox="1"/>
          <p:nvPr>
            <p:ph idx="1" type="subTitle"/>
          </p:nvPr>
        </p:nvSpPr>
        <p:spPr>
          <a:xfrm>
            <a:off x="713250" y="4031300"/>
            <a:ext cx="7717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100" name="Google Shape;100;p15"/>
          <p:cNvCxnSpPr/>
          <p:nvPr/>
        </p:nvCxnSpPr>
        <p:spPr>
          <a:xfrm rot="10800000">
            <a:off x="6730375" y="254159"/>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101" name="Google Shape;101;p15"/>
          <p:cNvCxnSpPr/>
          <p:nvPr/>
        </p:nvCxnSpPr>
        <p:spPr>
          <a:xfrm rot="10800000">
            <a:off x="8906525" y="9"/>
            <a:ext cx="0" cy="4899300"/>
          </a:xfrm>
          <a:prstGeom prst="straightConnector1">
            <a:avLst/>
          </a:prstGeom>
          <a:noFill/>
          <a:ln cap="flat" cmpd="sng" w="9525">
            <a:solidFill>
              <a:schemeClr val="dk1"/>
            </a:solidFill>
            <a:prstDash val="solid"/>
            <a:round/>
            <a:headEnd len="med" w="med" type="none"/>
            <a:tailEnd len="med" w="med" type="none"/>
          </a:ln>
        </p:spPr>
      </p:cxnSp>
      <p:cxnSp>
        <p:nvCxnSpPr>
          <p:cNvPr id="102" name="Google Shape;102;p15"/>
          <p:cNvCxnSpPr/>
          <p:nvPr/>
        </p:nvCxnSpPr>
        <p:spPr>
          <a:xfrm rot="10800000">
            <a:off x="-9625" y="4922875"/>
            <a:ext cx="2436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bg>
      <p:bgPr>
        <a:solidFill>
          <a:schemeClr val="lt1"/>
        </a:solidFill>
      </p:bgPr>
    </p:bg>
    <p:spTree>
      <p:nvGrpSpPr>
        <p:cNvPr id="103" name="Shape 103"/>
        <p:cNvGrpSpPr/>
        <p:nvPr/>
      </p:nvGrpSpPr>
      <p:grpSpPr>
        <a:xfrm>
          <a:off x="0" y="0"/>
          <a:ext cx="0" cy="0"/>
          <a:chOff x="0" y="0"/>
          <a:chExt cx="0" cy="0"/>
        </a:xfrm>
      </p:grpSpPr>
      <p:sp>
        <p:nvSpPr>
          <p:cNvPr id="104" name="Google Shape;104;p16"/>
          <p:cNvSpPr txBox="1"/>
          <p:nvPr>
            <p:ph type="title"/>
          </p:nvPr>
        </p:nvSpPr>
        <p:spPr>
          <a:xfrm>
            <a:off x="713225" y="539500"/>
            <a:ext cx="7114500" cy="67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5" name="Google Shape;105;p16"/>
          <p:cNvSpPr txBox="1"/>
          <p:nvPr>
            <p:ph idx="1" type="subTitle"/>
          </p:nvPr>
        </p:nvSpPr>
        <p:spPr>
          <a:xfrm>
            <a:off x="713225" y="1496250"/>
            <a:ext cx="3456600" cy="80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106" name="Google Shape;106;p16"/>
          <p:cNvCxnSpPr/>
          <p:nvPr/>
        </p:nvCxnSpPr>
        <p:spPr>
          <a:xfrm rot="10800000">
            <a:off x="-9625" y="230309"/>
            <a:ext cx="2436900" cy="0"/>
          </a:xfrm>
          <a:prstGeom prst="straightConnector1">
            <a:avLst/>
          </a:prstGeom>
          <a:noFill/>
          <a:ln cap="flat" cmpd="sng" w="9525">
            <a:solidFill>
              <a:schemeClr val="dk1"/>
            </a:solidFill>
            <a:prstDash val="solid"/>
            <a:round/>
            <a:headEnd len="med" w="med" type="none"/>
            <a:tailEnd len="med" w="med" type="none"/>
          </a:ln>
        </p:spPr>
      </p:cxnSp>
      <p:cxnSp>
        <p:nvCxnSpPr>
          <p:cNvPr id="107" name="Google Shape;107;p16"/>
          <p:cNvCxnSpPr/>
          <p:nvPr/>
        </p:nvCxnSpPr>
        <p:spPr>
          <a:xfrm rot="10800000">
            <a:off x="6730375" y="4899025"/>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108" name="Google Shape;108;p16"/>
          <p:cNvCxnSpPr/>
          <p:nvPr/>
        </p:nvCxnSpPr>
        <p:spPr>
          <a:xfrm>
            <a:off x="8906525" y="253875"/>
            <a:ext cx="0" cy="489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solidFill>
          <a:schemeClr val="lt1"/>
        </a:solidFill>
      </p:bgPr>
    </p:bg>
    <p:spTree>
      <p:nvGrpSpPr>
        <p:cNvPr id="109" name="Shape 109"/>
        <p:cNvGrpSpPr/>
        <p:nvPr/>
      </p:nvGrpSpPr>
      <p:grpSpPr>
        <a:xfrm>
          <a:off x="0" y="0"/>
          <a:ext cx="0" cy="0"/>
          <a:chOff x="0" y="0"/>
          <a:chExt cx="0" cy="0"/>
        </a:xfrm>
      </p:grpSpPr>
      <p:sp>
        <p:nvSpPr>
          <p:cNvPr id="110" name="Google Shape;110;p17"/>
          <p:cNvSpPr txBox="1"/>
          <p:nvPr>
            <p:ph idx="1" type="subTitle"/>
          </p:nvPr>
        </p:nvSpPr>
        <p:spPr>
          <a:xfrm>
            <a:off x="4661886" y="1891513"/>
            <a:ext cx="37689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1" name="Google Shape;111;p17"/>
          <p:cNvSpPr txBox="1"/>
          <p:nvPr>
            <p:ph idx="2" type="subTitle"/>
          </p:nvPr>
        </p:nvSpPr>
        <p:spPr>
          <a:xfrm>
            <a:off x="4661900" y="1409000"/>
            <a:ext cx="3768900" cy="558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i="1" sz="2400">
                <a:latin typeface="Viaoda Libre"/>
                <a:ea typeface="Viaoda Libre"/>
                <a:cs typeface="Viaoda Libre"/>
                <a:sym typeface="Viaoda Libr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2" name="Google Shape;112;p17"/>
          <p:cNvSpPr txBox="1"/>
          <p:nvPr>
            <p:ph type="title"/>
          </p:nvPr>
        </p:nvSpPr>
        <p:spPr>
          <a:xfrm>
            <a:off x="1316275" y="539500"/>
            <a:ext cx="7114500" cy="67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13" name="Google Shape;113;p17"/>
          <p:cNvSpPr txBox="1"/>
          <p:nvPr>
            <p:ph idx="3" type="subTitle"/>
          </p:nvPr>
        </p:nvSpPr>
        <p:spPr>
          <a:xfrm>
            <a:off x="4661896" y="4045100"/>
            <a:ext cx="37689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4" name="Google Shape;114;p17"/>
          <p:cNvSpPr txBox="1"/>
          <p:nvPr>
            <p:ph idx="4" type="subTitle"/>
          </p:nvPr>
        </p:nvSpPr>
        <p:spPr>
          <a:xfrm>
            <a:off x="4661911" y="3562587"/>
            <a:ext cx="3768900" cy="558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i="1" sz="2400">
                <a:latin typeface="Viaoda Libre"/>
                <a:ea typeface="Viaoda Libre"/>
                <a:cs typeface="Viaoda Libre"/>
                <a:sym typeface="Viaoda Libr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5" name="Google Shape;115;p17"/>
          <p:cNvSpPr txBox="1"/>
          <p:nvPr>
            <p:ph idx="5" type="subTitle"/>
          </p:nvPr>
        </p:nvSpPr>
        <p:spPr>
          <a:xfrm>
            <a:off x="4661875" y="2968306"/>
            <a:ext cx="3768900" cy="55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6" name="Google Shape;116;p17"/>
          <p:cNvSpPr txBox="1"/>
          <p:nvPr>
            <p:ph idx="6" type="subTitle"/>
          </p:nvPr>
        </p:nvSpPr>
        <p:spPr>
          <a:xfrm>
            <a:off x="4661890" y="2485794"/>
            <a:ext cx="3768900" cy="558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i="1" sz="2400">
                <a:latin typeface="Viaoda Libre"/>
                <a:ea typeface="Viaoda Libre"/>
                <a:cs typeface="Viaoda Libre"/>
                <a:sym typeface="Viaoda Libr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17" name="Google Shape;117;p17"/>
          <p:cNvCxnSpPr/>
          <p:nvPr/>
        </p:nvCxnSpPr>
        <p:spPr>
          <a:xfrm>
            <a:off x="6703975" y="254150"/>
            <a:ext cx="2436900" cy="0"/>
          </a:xfrm>
          <a:prstGeom prst="straightConnector1">
            <a:avLst/>
          </a:prstGeom>
          <a:noFill/>
          <a:ln cap="flat" cmpd="sng" w="9525">
            <a:solidFill>
              <a:schemeClr val="dk1"/>
            </a:solidFill>
            <a:prstDash val="solid"/>
            <a:round/>
            <a:headEnd len="med" w="med" type="none"/>
            <a:tailEnd len="med" w="med" type="none"/>
          </a:ln>
        </p:spPr>
      </p:cxnSp>
      <p:cxnSp>
        <p:nvCxnSpPr>
          <p:cNvPr id="118" name="Google Shape;118;p17"/>
          <p:cNvCxnSpPr/>
          <p:nvPr/>
        </p:nvCxnSpPr>
        <p:spPr>
          <a:xfrm>
            <a:off x="-9625" y="254159"/>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119" name="Google Shape;119;p17"/>
          <p:cNvCxnSpPr/>
          <p:nvPr/>
        </p:nvCxnSpPr>
        <p:spPr>
          <a:xfrm rot="10800000">
            <a:off x="224725" y="9"/>
            <a:ext cx="0" cy="489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0" name="Shape 120"/>
        <p:cNvGrpSpPr/>
        <p:nvPr/>
      </p:nvGrpSpPr>
      <p:grpSpPr>
        <a:xfrm>
          <a:off x="0" y="0"/>
          <a:ext cx="0" cy="0"/>
          <a:chOff x="0" y="0"/>
          <a:chExt cx="0" cy="0"/>
        </a:xfrm>
      </p:grpSpPr>
      <p:sp>
        <p:nvSpPr>
          <p:cNvPr id="121" name="Google Shape;121;p18"/>
          <p:cNvSpPr txBox="1"/>
          <p:nvPr>
            <p:ph idx="1" type="subTitle"/>
          </p:nvPr>
        </p:nvSpPr>
        <p:spPr>
          <a:xfrm>
            <a:off x="1752625" y="1968575"/>
            <a:ext cx="2978700" cy="886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2" name="Google Shape;122;p18"/>
          <p:cNvSpPr txBox="1"/>
          <p:nvPr>
            <p:ph idx="2" type="subTitle"/>
          </p:nvPr>
        </p:nvSpPr>
        <p:spPr>
          <a:xfrm>
            <a:off x="5452075" y="1968575"/>
            <a:ext cx="2978700" cy="886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3" name="Google Shape;123;p18"/>
          <p:cNvSpPr txBox="1"/>
          <p:nvPr>
            <p:ph idx="3" type="subTitle"/>
          </p:nvPr>
        </p:nvSpPr>
        <p:spPr>
          <a:xfrm>
            <a:off x="1752625" y="3717849"/>
            <a:ext cx="2978700" cy="886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4" name="Google Shape;124;p18"/>
          <p:cNvSpPr txBox="1"/>
          <p:nvPr>
            <p:ph idx="4" type="subTitle"/>
          </p:nvPr>
        </p:nvSpPr>
        <p:spPr>
          <a:xfrm>
            <a:off x="5452075" y="3717849"/>
            <a:ext cx="2978700" cy="886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5" name="Google Shape;125;p18"/>
          <p:cNvSpPr txBox="1"/>
          <p:nvPr>
            <p:ph type="title"/>
          </p:nvPr>
        </p:nvSpPr>
        <p:spPr>
          <a:xfrm>
            <a:off x="1315675" y="539500"/>
            <a:ext cx="7114500" cy="67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26" name="Google Shape;126;p18"/>
          <p:cNvSpPr txBox="1"/>
          <p:nvPr>
            <p:ph idx="5" type="subTitle"/>
          </p:nvPr>
        </p:nvSpPr>
        <p:spPr>
          <a:xfrm>
            <a:off x="1752637" y="1409675"/>
            <a:ext cx="2978400" cy="558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Viaoda Libre"/>
              <a:buNone/>
              <a:defRPr i="1" sz="2400">
                <a:latin typeface="Viaoda Libre"/>
                <a:ea typeface="Viaoda Libre"/>
                <a:cs typeface="Viaoda Libre"/>
                <a:sym typeface="Viaoda Libre"/>
              </a:defRPr>
            </a:lvl1pPr>
            <a:lvl2pPr lvl="1"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sp>
        <p:nvSpPr>
          <p:cNvPr id="127" name="Google Shape;127;p18"/>
          <p:cNvSpPr txBox="1"/>
          <p:nvPr>
            <p:ph idx="6" type="subTitle"/>
          </p:nvPr>
        </p:nvSpPr>
        <p:spPr>
          <a:xfrm>
            <a:off x="5452079" y="1409675"/>
            <a:ext cx="2978100" cy="558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Viaoda Libre"/>
              <a:buNone/>
              <a:defRPr i="1" sz="2400">
                <a:latin typeface="Viaoda Libre"/>
                <a:ea typeface="Viaoda Libre"/>
                <a:cs typeface="Viaoda Libre"/>
                <a:sym typeface="Viaoda Libre"/>
              </a:defRPr>
            </a:lvl1pPr>
            <a:lvl2pPr lvl="1"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sp>
        <p:nvSpPr>
          <p:cNvPr id="128" name="Google Shape;128;p18"/>
          <p:cNvSpPr txBox="1"/>
          <p:nvPr>
            <p:ph idx="7" type="subTitle"/>
          </p:nvPr>
        </p:nvSpPr>
        <p:spPr>
          <a:xfrm>
            <a:off x="1752637" y="3158938"/>
            <a:ext cx="2978400" cy="558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Viaoda Libre"/>
              <a:buNone/>
              <a:defRPr i="1" sz="2400">
                <a:latin typeface="Viaoda Libre"/>
                <a:ea typeface="Viaoda Libre"/>
                <a:cs typeface="Viaoda Libre"/>
                <a:sym typeface="Viaoda Libre"/>
              </a:defRPr>
            </a:lvl1pPr>
            <a:lvl2pPr lvl="1"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sp>
        <p:nvSpPr>
          <p:cNvPr id="129" name="Google Shape;129;p18"/>
          <p:cNvSpPr txBox="1"/>
          <p:nvPr>
            <p:ph idx="8" type="subTitle"/>
          </p:nvPr>
        </p:nvSpPr>
        <p:spPr>
          <a:xfrm>
            <a:off x="5452079" y="3158938"/>
            <a:ext cx="2978100" cy="558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Viaoda Libre"/>
              <a:buNone/>
              <a:defRPr i="1" sz="2400">
                <a:latin typeface="Viaoda Libre"/>
                <a:ea typeface="Viaoda Libre"/>
                <a:cs typeface="Viaoda Libre"/>
                <a:sym typeface="Viaoda Libre"/>
              </a:defRPr>
            </a:lvl1pPr>
            <a:lvl2pPr lvl="1"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cxnSp>
        <p:nvCxnSpPr>
          <p:cNvPr id="130" name="Google Shape;130;p18"/>
          <p:cNvCxnSpPr/>
          <p:nvPr/>
        </p:nvCxnSpPr>
        <p:spPr>
          <a:xfrm>
            <a:off x="6703975" y="4922875"/>
            <a:ext cx="2436900" cy="0"/>
          </a:xfrm>
          <a:prstGeom prst="straightConnector1">
            <a:avLst/>
          </a:prstGeom>
          <a:noFill/>
          <a:ln cap="flat" cmpd="sng" w="9525">
            <a:solidFill>
              <a:schemeClr val="dk1"/>
            </a:solidFill>
            <a:prstDash val="solid"/>
            <a:round/>
            <a:headEnd len="med" w="med" type="none"/>
            <a:tailEnd len="med" w="med" type="none"/>
          </a:ln>
        </p:spPr>
      </p:cxnSp>
      <p:cxnSp>
        <p:nvCxnSpPr>
          <p:cNvPr id="131" name="Google Shape;131;p18"/>
          <p:cNvCxnSpPr/>
          <p:nvPr/>
        </p:nvCxnSpPr>
        <p:spPr>
          <a:xfrm>
            <a:off x="-9625" y="254159"/>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132" name="Google Shape;132;p18"/>
          <p:cNvCxnSpPr/>
          <p:nvPr/>
        </p:nvCxnSpPr>
        <p:spPr>
          <a:xfrm rot="10800000">
            <a:off x="224725" y="9"/>
            <a:ext cx="0" cy="489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gradFill>
          <a:gsLst>
            <a:gs pos="0">
              <a:schemeClr val="lt1"/>
            </a:gs>
            <a:gs pos="0">
              <a:schemeClr val="lt1"/>
            </a:gs>
            <a:gs pos="85000">
              <a:srgbClr val="648895"/>
            </a:gs>
            <a:gs pos="100000">
              <a:schemeClr val="lt2"/>
            </a:gs>
          </a:gsLst>
          <a:lin ang="13500032" scaled="0"/>
        </a:gradFill>
      </p:bgPr>
    </p:bg>
    <p:spTree>
      <p:nvGrpSpPr>
        <p:cNvPr id="133" name="Shape 133"/>
        <p:cNvGrpSpPr/>
        <p:nvPr/>
      </p:nvGrpSpPr>
      <p:grpSpPr>
        <a:xfrm>
          <a:off x="0" y="0"/>
          <a:ext cx="0" cy="0"/>
          <a:chOff x="0" y="0"/>
          <a:chExt cx="0" cy="0"/>
        </a:xfrm>
      </p:grpSpPr>
      <p:sp>
        <p:nvSpPr>
          <p:cNvPr id="134" name="Google Shape;134;p19"/>
          <p:cNvSpPr txBox="1"/>
          <p:nvPr>
            <p:ph idx="1" type="subTitle"/>
          </p:nvPr>
        </p:nvSpPr>
        <p:spPr>
          <a:xfrm>
            <a:off x="720000" y="1939425"/>
            <a:ext cx="2154900" cy="9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5" name="Google Shape;135;p19"/>
          <p:cNvSpPr txBox="1"/>
          <p:nvPr>
            <p:ph idx="2" type="subTitle"/>
          </p:nvPr>
        </p:nvSpPr>
        <p:spPr>
          <a:xfrm>
            <a:off x="3497938" y="1939425"/>
            <a:ext cx="2154900" cy="9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6" name="Google Shape;136;p19"/>
          <p:cNvSpPr txBox="1"/>
          <p:nvPr>
            <p:ph idx="3" type="subTitle"/>
          </p:nvPr>
        </p:nvSpPr>
        <p:spPr>
          <a:xfrm>
            <a:off x="720000" y="3678200"/>
            <a:ext cx="2154900" cy="9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7" name="Google Shape;137;p19"/>
          <p:cNvSpPr txBox="1"/>
          <p:nvPr>
            <p:ph idx="4" type="subTitle"/>
          </p:nvPr>
        </p:nvSpPr>
        <p:spPr>
          <a:xfrm>
            <a:off x="3497938" y="3678200"/>
            <a:ext cx="2154900" cy="9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8" name="Google Shape;138;p19"/>
          <p:cNvSpPr txBox="1"/>
          <p:nvPr>
            <p:ph idx="5" type="subTitle"/>
          </p:nvPr>
        </p:nvSpPr>
        <p:spPr>
          <a:xfrm>
            <a:off x="6275875" y="1939435"/>
            <a:ext cx="2154900" cy="9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9" name="Google Shape;139;p19"/>
          <p:cNvSpPr txBox="1"/>
          <p:nvPr>
            <p:ph idx="6" type="subTitle"/>
          </p:nvPr>
        </p:nvSpPr>
        <p:spPr>
          <a:xfrm>
            <a:off x="6275875" y="3678204"/>
            <a:ext cx="2154900" cy="9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0" name="Google Shape;140;p19"/>
          <p:cNvSpPr txBox="1"/>
          <p:nvPr>
            <p:ph type="title"/>
          </p:nvPr>
        </p:nvSpPr>
        <p:spPr>
          <a:xfrm>
            <a:off x="720000" y="539500"/>
            <a:ext cx="7114500" cy="67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41" name="Google Shape;141;p19"/>
          <p:cNvSpPr txBox="1"/>
          <p:nvPr>
            <p:ph idx="7" type="subTitle"/>
          </p:nvPr>
        </p:nvSpPr>
        <p:spPr>
          <a:xfrm>
            <a:off x="719992" y="1380525"/>
            <a:ext cx="21549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Viaoda Libre"/>
              <a:buNone/>
              <a:defRPr i="1" sz="2400">
                <a:latin typeface="Viaoda Libre"/>
                <a:ea typeface="Viaoda Libre"/>
                <a:cs typeface="Viaoda Libre"/>
                <a:sym typeface="Viaoda Libre"/>
              </a:defRPr>
            </a:lvl1pPr>
            <a:lvl2pPr lvl="1"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sp>
        <p:nvSpPr>
          <p:cNvPr id="142" name="Google Shape;142;p19"/>
          <p:cNvSpPr txBox="1"/>
          <p:nvPr>
            <p:ph idx="8" type="subTitle"/>
          </p:nvPr>
        </p:nvSpPr>
        <p:spPr>
          <a:xfrm>
            <a:off x="3497925" y="1380525"/>
            <a:ext cx="21549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Viaoda Libre"/>
              <a:buNone/>
              <a:defRPr i="1" sz="2400">
                <a:latin typeface="Viaoda Libre"/>
                <a:ea typeface="Viaoda Libre"/>
                <a:cs typeface="Viaoda Libre"/>
                <a:sym typeface="Viaoda Libre"/>
              </a:defRPr>
            </a:lvl1pPr>
            <a:lvl2pPr lvl="1"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sp>
        <p:nvSpPr>
          <p:cNvPr id="143" name="Google Shape;143;p19"/>
          <p:cNvSpPr txBox="1"/>
          <p:nvPr>
            <p:ph idx="9" type="subTitle"/>
          </p:nvPr>
        </p:nvSpPr>
        <p:spPr>
          <a:xfrm>
            <a:off x="720004" y="3119310"/>
            <a:ext cx="21549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Viaoda Libre"/>
              <a:buNone/>
              <a:defRPr i="1" sz="2400">
                <a:latin typeface="Viaoda Libre"/>
                <a:ea typeface="Viaoda Libre"/>
                <a:cs typeface="Viaoda Libre"/>
                <a:sym typeface="Viaoda Libre"/>
              </a:defRPr>
            </a:lvl1pPr>
            <a:lvl2pPr lvl="1"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sp>
        <p:nvSpPr>
          <p:cNvPr id="144" name="Google Shape;144;p19"/>
          <p:cNvSpPr txBox="1"/>
          <p:nvPr>
            <p:ph idx="13" type="subTitle"/>
          </p:nvPr>
        </p:nvSpPr>
        <p:spPr>
          <a:xfrm>
            <a:off x="6275867" y="1380525"/>
            <a:ext cx="21549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Viaoda Libre"/>
              <a:buNone/>
              <a:defRPr i="1" sz="2400">
                <a:latin typeface="Viaoda Libre"/>
                <a:ea typeface="Viaoda Libre"/>
                <a:cs typeface="Viaoda Libre"/>
                <a:sym typeface="Viaoda Libre"/>
              </a:defRPr>
            </a:lvl1pPr>
            <a:lvl2pPr lvl="1"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sp>
        <p:nvSpPr>
          <p:cNvPr id="145" name="Google Shape;145;p19"/>
          <p:cNvSpPr txBox="1"/>
          <p:nvPr>
            <p:ph idx="14" type="subTitle"/>
          </p:nvPr>
        </p:nvSpPr>
        <p:spPr>
          <a:xfrm>
            <a:off x="6275880" y="3119304"/>
            <a:ext cx="21549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Viaoda Libre"/>
              <a:buNone/>
              <a:defRPr i="1" sz="2400">
                <a:latin typeface="Viaoda Libre"/>
                <a:ea typeface="Viaoda Libre"/>
                <a:cs typeface="Viaoda Libre"/>
                <a:sym typeface="Viaoda Libre"/>
              </a:defRPr>
            </a:lvl1pPr>
            <a:lvl2pPr lvl="1"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sp>
        <p:nvSpPr>
          <p:cNvPr id="146" name="Google Shape;146;p19"/>
          <p:cNvSpPr txBox="1"/>
          <p:nvPr>
            <p:ph idx="15" type="subTitle"/>
          </p:nvPr>
        </p:nvSpPr>
        <p:spPr>
          <a:xfrm>
            <a:off x="3497937" y="3119300"/>
            <a:ext cx="21549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Viaoda Libre"/>
              <a:buNone/>
              <a:defRPr i="1" sz="2400">
                <a:latin typeface="Viaoda Libre"/>
                <a:ea typeface="Viaoda Libre"/>
                <a:cs typeface="Viaoda Libre"/>
                <a:sym typeface="Viaoda Libre"/>
              </a:defRPr>
            </a:lvl1pPr>
            <a:lvl2pPr lvl="1"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cxnSp>
        <p:nvCxnSpPr>
          <p:cNvPr id="147" name="Google Shape;147;p19"/>
          <p:cNvCxnSpPr/>
          <p:nvPr/>
        </p:nvCxnSpPr>
        <p:spPr>
          <a:xfrm rot="10800000">
            <a:off x="-9625" y="4922875"/>
            <a:ext cx="2436900" cy="0"/>
          </a:xfrm>
          <a:prstGeom prst="straightConnector1">
            <a:avLst/>
          </a:prstGeom>
          <a:noFill/>
          <a:ln cap="flat" cmpd="sng" w="9525">
            <a:solidFill>
              <a:schemeClr val="dk1"/>
            </a:solidFill>
            <a:prstDash val="solid"/>
            <a:round/>
            <a:headEnd len="med" w="med" type="none"/>
            <a:tailEnd len="med" w="med" type="none"/>
          </a:ln>
        </p:spPr>
      </p:cxnSp>
      <p:cxnSp>
        <p:nvCxnSpPr>
          <p:cNvPr id="148" name="Google Shape;148;p19"/>
          <p:cNvCxnSpPr/>
          <p:nvPr/>
        </p:nvCxnSpPr>
        <p:spPr>
          <a:xfrm rot="10800000">
            <a:off x="6730375" y="254159"/>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149" name="Google Shape;149;p19"/>
          <p:cNvCxnSpPr/>
          <p:nvPr/>
        </p:nvCxnSpPr>
        <p:spPr>
          <a:xfrm rot="10800000">
            <a:off x="8906525" y="9"/>
            <a:ext cx="0" cy="489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solidFill>
          <a:schemeClr val="lt1"/>
        </a:solidFill>
      </p:bgPr>
    </p:bg>
    <p:spTree>
      <p:nvGrpSpPr>
        <p:cNvPr id="150" name="Shape 150"/>
        <p:cNvGrpSpPr/>
        <p:nvPr/>
      </p:nvGrpSpPr>
      <p:grpSpPr>
        <a:xfrm>
          <a:off x="0" y="0"/>
          <a:ext cx="0" cy="0"/>
          <a:chOff x="0" y="0"/>
          <a:chExt cx="0" cy="0"/>
        </a:xfrm>
      </p:grpSpPr>
      <p:sp>
        <p:nvSpPr>
          <p:cNvPr id="151" name="Google Shape;151;p20"/>
          <p:cNvSpPr txBox="1"/>
          <p:nvPr>
            <p:ph hasCustomPrompt="1" type="title"/>
          </p:nvPr>
        </p:nvSpPr>
        <p:spPr>
          <a:xfrm>
            <a:off x="713225" y="2017500"/>
            <a:ext cx="3410700" cy="6813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i="1"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2" name="Google Shape;152;p20"/>
          <p:cNvSpPr txBox="1"/>
          <p:nvPr>
            <p:ph idx="1" type="subTitle"/>
          </p:nvPr>
        </p:nvSpPr>
        <p:spPr>
          <a:xfrm>
            <a:off x="713225" y="2698800"/>
            <a:ext cx="3410700" cy="42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53" name="Google Shape;153;p20"/>
          <p:cNvSpPr txBox="1"/>
          <p:nvPr>
            <p:ph hasCustomPrompt="1" idx="2" type="title"/>
          </p:nvPr>
        </p:nvSpPr>
        <p:spPr>
          <a:xfrm>
            <a:off x="713225" y="539500"/>
            <a:ext cx="3410700" cy="6813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4" name="Google Shape;154;p20"/>
          <p:cNvSpPr txBox="1"/>
          <p:nvPr>
            <p:ph idx="3" type="subTitle"/>
          </p:nvPr>
        </p:nvSpPr>
        <p:spPr>
          <a:xfrm>
            <a:off x="713225" y="1226827"/>
            <a:ext cx="3410700" cy="42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55" name="Google Shape;155;p20"/>
          <p:cNvSpPr txBox="1"/>
          <p:nvPr>
            <p:ph hasCustomPrompt="1" idx="4" type="title"/>
          </p:nvPr>
        </p:nvSpPr>
        <p:spPr>
          <a:xfrm>
            <a:off x="713225" y="3495475"/>
            <a:ext cx="3410700" cy="6813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6" name="Google Shape;156;p20"/>
          <p:cNvSpPr txBox="1"/>
          <p:nvPr>
            <p:ph idx="5" type="subTitle"/>
          </p:nvPr>
        </p:nvSpPr>
        <p:spPr>
          <a:xfrm>
            <a:off x="713225" y="4176800"/>
            <a:ext cx="3410700" cy="427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3791025" y="2811200"/>
            <a:ext cx="4637700" cy="1043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3791025" y="1796875"/>
            <a:ext cx="19374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accent1"/>
                </a:solidFill>
              </a:defRPr>
            </a:lvl1pPr>
            <a:lvl2pPr lvl="1" rtl="0" algn="ctr">
              <a:spcBef>
                <a:spcPts val="0"/>
              </a:spcBef>
              <a:spcAft>
                <a:spcPts val="0"/>
              </a:spcAft>
              <a:buClr>
                <a:schemeClr val="lt1"/>
              </a:buClr>
              <a:buSzPts val="6000"/>
              <a:buNone/>
              <a:defRPr b="1" sz="6000">
                <a:solidFill>
                  <a:schemeClr val="lt1"/>
                </a:solidFill>
              </a:defRPr>
            </a:lvl2pPr>
            <a:lvl3pPr lvl="2" rtl="0" algn="ctr">
              <a:spcBef>
                <a:spcPts val="0"/>
              </a:spcBef>
              <a:spcAft>
                <a:spcPts val="0"/>
              </a:spcAft>
              <a:buClr>
                <a:schemeClr val="lt1"/>
              </a:buClr>
              <a:buSzPts val="6000"/>
              <a:buNone/>
              <a:defRPr b="1" sz="6000">
                <a:solidFill>
                  <a:schemeClr val="lt1"/>
                </a:solidFill>
              </a:defRPr>
            </a:lvl3pPr>
            <a:lvl4pPr lvl="3" rtl="0" algn="ctr">
              <a:spcBef>
                <a:spcPts val="0"/>
              </a:spcBef>
              <a:spcAft>
                <a:spcPts val="0"/>
              </a:spcAft>
              <a:buClr>
                <a:schemeClr val="lt1"/>
              </a:buClr>
              <a:buSzPts val="6000"/>
              <a:buNone/>
              <a:defRPr b="1" sz="6000">
                <a:solidFill>
                  <a:schemeClr val="lt1"/>
                </a:solidFill>
              </a:defRPr>
            </a:lvl4pPr>
            <a:lvl5pPr lvl="4" rtl="0" algn="ctr">
              <a:spcBef>
                <a:spcPts val="0"/>
              </a:spcBef>
              <a:spcAft>
                <a:spcPts val="0"/>
              </a:spcAft>
              <a:buClr>
                <a:schemeClr val="lt1"/>
              </a:buClr>
              <a:buSzPts val="6000"/>
              <a:buNone/>
              <a:defRPr b="1" sz="6000">
                <a:solidFill>
                  <a:schemeClr val="lt1"/>
                </a:solidFill>
              </a:defRPr>
            </a:lvl5pPr>
            <a:lvl6pPr lvl="5" rtl="0" algn="ctr">
              <a:spcBef>
                <a:spcPts val="0"/>
              </a:spcBef>
              <a:spcAft>
                <a:spcPts val="0"/>
              </a:spcAft>
              <a:buClr>
                <a:schemeClr val="lt1"/>
              </a:buClr>
              <a:buSzPts val="6000"/>
              <a:buNone/>
              <a:defRPr b="1" sz="6000">
                <a:solidFill>
                  <a:schemeClr val="lt1"/>
                </a:solidFill>
              </a:defRPr>
            </a:lvl6pPr>
            <a:lvl7pPr lvl="6" rtl="0" algn="ctr">
              <a:spcBef>
                <a:spcPts val="0"/>
              </a:spcBef>
              <a:spcAft>
                <a:spcPts val="0"/>
              </a:spcAft>
              <a:buClr>
                <a:schemeClr val="lt1"/>
              </a:buClr>
              <a:buSzPts val="6000"/>
              <a:buNone/>
              <a:defRPr b="1" sz="6000">
                <a:solidFill>
                  <a:schemeClr val="lt1"/>
                </a:solidFill>
              </a:defRPr>
            </a:lvl7pPr>
            <a:lvl8pPr lvl="7" rtl="0" algn="ctr">
              <a:spcBef>
                <a:spcPts val="0"/>
              </a:spcBef>
              <a:spcAft>
                <a:spcPts val="0"/>
              </a:spcAft>
              <a:buClr>
                <a:schemeClr val="lt1"/>
              </a:buClr>
              <a:buSzPts val="6000"/>
              <a:buNone/>
              <a:defRPr b="1" sz="6000">
                <a:solidFill>
                  <a:schemeClr val="lt1"/>
                </a:solidFill>
              </a:defRPr>
            </a:lvl8pPr>
            <a:lvl9pPr lvl="8" rtl="0" algn="ctr">
              <a:spcBef>
                <a:spcPts val="0"/>
              </a:spcBef>
              <a:spcAft>
                <a:spcPts val="0"/>
              </a:spcAft>
              <a:buClr>
                <a:schemeClr val="lt1"/>
              </a:buClr>
              <a:buSzPts val="6000"/>
              <a:buNone/>
              <a:defRPr b="1" sz="6000">
                <a:solidFill>
                  <a:schemeClr val="lt1"/>
                </a:solidFill>
              </a:defRPr>
            </a:lvl9pPr>
          </a:lstStyle>
          <a:p>
            <a:r>
              <a:t>xx%</a:t>
            </a:r>
          </a:p>
        </p:txBody>
      </p:sp>
      <p:sp>
        <p:nvSpPr>
          <p:cNvPr id="18" name="Google Shape;18;p3"/>
          <p:cNvSpPr/>
          <p:nvPr>
            <p:ph idx="3" type="pic"/>
          </p:nvPr>
        </p:nvSpPr>
        <p:spPr>
          <a:xfrm>
            <a:off x="7" y="32"/>
            <a:ext cx="3493500" cy="5143500"/>
          </a:xfrm>
          <a:prstGeom prst="rect">
            <a:avLst/>
          </a:prstGeom>
          <a:noFill/>
          <a:ln>
            <a:noFill/>
          </a:ln>
        </p:spPr>
      </p:sp>
      <p:cxnSp>
        <p:nvCxnSpPr>
          <p:cNvPr id="19" name="Google Shape;19;p3"/>
          <p:cNvCxnSpPr/>
          <p:nvPr/>
        </p:nvCxnSpPr>
        <p:spPr>
          <a:xfrm>
            <a:off x="6604150" y="4899034"/>
            <a:ext cx="2556000" cy="0"/>
          </a:xfrm>
          <a:prstGeom prst="straightConnector1">
            <a:avLst/>
          </a:prstGeom>
          <a:noFill/>
          <a:ln cap="flat" cmpd="sng" w="9525">
            <a:solidFill>
              <a:schemeClr val="dk1"/>
            </a:solidFill>
            <a:prstDash val="solid"/>
            <a:round/>
            <a:headEnd len="med" w="med" type="none"/>
            <a:tailEnd len="med" w="med" type="none"/>
          </a:ln>
        </p:spPr>
      </p:cxnSp>
      <p:cxnSp>
        <p:nvCxnSpPr>
          <p:cNvPr id="20" name="Google Shape;20;p3"/>
          <p:cNvCxnSpPr/>
          <p:nvPr/>
        </p:nvCxnSpPr>
        <p:spPr>
          <a:xfrm>
            <a:off x="-9625" y="4899025"/>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21" name="Google Shape;21;p3"/>
          <p:cNvCxnSpPr/>
          <p:nvPr/>
        </p:nvCxnSpPr>
        <p:spPr>
          <a:xfrm>
            <a:off x="234375" y="244200"/>
            <a:ext cx="0" cy="489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solidFill>
          <a:schemeClr val="lt1"/>
        </a:solidFill>
      </p:bgPr>
    </p:bg>
    <p:spTree>
      <p:nvGrpSpPr>
        <p:cNvPr id="157" name="Shape 157"/>
        <p:cNvGrpSpPr/>
        <p:nvPr/>
      </p:nvGrpSpPr>
      <p:grpSpPr>
        <a:xfrm>
          <a:off x="0" y="0"/>
          <a:ext cx="0" cy="0"/>
          <a:chOff x="0" y="0"/>
          <a:chExt cx="0" cy="0"/>
        </a:xfrm>
      </p:grpSpPr>
      <p:sp>
        <p:nvSpPr>
          <p:cNvPr id="158" name="Google Shape;158;p21"/>
          <p:cNvSpPr txBox="1"/>
          <p:nvPr>
            <p:ph type="title"/>
          </p:nvPr>
        </p:nvSpPr>
        <p:spPr>
          <a:xfrm>
            <a:off x="713275" y="540000"/>
            <a:ext cx="4032300" cy="1554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9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9" name="Google Shape;159;p21"/>
          <p:cNvSpPr txBox="1"/>
          <p:nvPr>
            <p:ph idx="1" type="subTitle"/>
          </p:nvPr>
        </p:nvSpPr>
        <p:spPr>
          <a:xfrm>
            <a:off x="713225" y="2342500"/>
            <a:ext cx="35262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0" name="Google Shape;160;p21"/>
          <p:cNvSpPr txBox="1"/>
          <p:nvPr/>
        </p:nvSpPr>
        <p:spPr>
          <a:xfrm>
            <a:off x="713225" y="4199550"/>
            <a:ext cx="4945800" cy="4044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accent1"/>
                </a:solidFill>
                <a:latin typeface="Montserrat"/>
                <a:ea typeface="Montserrat"/>
                <a:cs typeface="Montserrat"/>
                <a:sym typeface="Montserrat"/>
              </a:rPr>
              <a:t>CREDITS:</a:t>
            </a:r>
            <a:r>
              <a:rPr lang="en" sz="1000">
                <a:solidFill>
                  <a:schemeClr val="accent1"/>
                </a:solidFill>
                <a:latin typeface="Montserrat"/>
                <a:ea typeface="Montserrat"/>
                <a:cs typeface="Montserrat"/>
                <a:sym typeface="Montserrat"/>
              </a:rPr>
              <a:t> This presentation template was created by </a:t>
            </a:r>
            <a:r>
              <a:rPr b="1" lang="en" sz="1000">
                <a:solidFill>
                  <a:schemeClr val="accen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accent1"/>
                </a:solidFill>
                <a:latin typeface="Montserrat"/>
                <a:ea typeface="Montserrat"/>
                <a:cs typeface="Montserrat"/>
                <a:sym typeface="Montserrat"/>
              </a:rPr>
              <a:t>, and includes icons by </a:t>
            </a:r>
            <a:r>
              <a:rPr b="1" lang="en" sz="1000">
                <a:solidFill>
                  <a:schemeClr val="accent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accent1"/>
                </a:solidFill>
                <a:latin typeface="Montserrat"/>
                <a:ea typeface="Montserrat"/>
                <a:cs typeface="Montserrat"/>
                <a:sym typeface="Montserrat"/>
              </a:rPr>
              <a:t>, and infographics &amp; images by </a:t>
            </a:r>
            <a:r>
              <a:rPr b="1" lang="en" sz="1000">
                <a:solidFill>
                  <a:schemeClr val="accent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000">
                <a:solidFill>
                  <a:schemeClr val="accent1"/>
                </a:solidFill>
                <a:latin typeface="Montserrat"/>
                <a:ea typeface="Montserrat"/>
                <a:cs typeface="Montserrat"/>
                <a:sym typeface="Montserrat"/>
              </a:rPr>
              <a:t> </a:t>
            </a:r>
            <a:endParaRPr b="1" sz="1000">
              <a:solidFill>
                <a:schemeClr val="accent1"/>
              </a:solidFill>
              <a:latin typeface="Montserrat"/>
              <a:ea typeface="Montserrat"/>
              <a:cs typeface="Montserrat"/>
              <a:sym typeface="Montserrat"/>
            </a:endParaRPr>
          </a:p>
        </p:txBody>
      </p:sp>
      <p:cxnSp>
        <p:nvCxnSpPr>
          <p:cNvPr id="161" name="Google Shape;161;p21"/>
          <p:cNvCxnSpPr/>
          <p:nvPr/>
        </p:nvCxnSpPr>
        <p:spPr>
          <a:xfrm>
            <a:off x="6703975" y="254150"/>
            <a:ext cx="2436900" cy="0"/>
          </a:xfrm>
          <a:prstGeom prst="straightConnector1">
            <a:avLst/>
          </a:prstGeom>
          <a:noFill/>
          <a:ln cap="flat" cmpd="sng" w="9525">
            <a:solidFill>
              <a:schemeClr val="dk1"/>
            </a:solidFill>
            <a:prstDash val="solid"/>
            <a:round/>
            <a:headEnd len="med" w="med" type="none"/>
            <a:tailEnd len="med" w="med" type="none"/>
          </a:ln>
        </p:spPr>
      </p:cxnSp>
      <p:cxnSp>
        <p:nvCxnSpPr>
          <p:cNvPr id="162" name="Google Shape;162;p21"/>
          <p:cNvCxnSpPr/>
          <p:nvPr/>
        </p:nvCxnSpPr>
        <p:spPr>
          <a:xfrm>
            <a:off x="-9625" y="254159"/>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163" name="Google Shape;163;p21"/>
          <p:cNvCxnSpPr/>
          <p:nvPr/>
        </p:nvCxnSpPr>
        <p:spPr>
          <a:xfrm rot="10800000">
            <a:off x="224725" y="9"/>
            <a:ext cx="0" cy="489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gradFill>
          <a:gsLst>
            <a:gs pos="0">
              <a:schemeClr val="lt2"/>
            </a:gs>
            <a:gs pos="0">
              <a:schemeClr val="lt2"/>
            </a:gs>
            <a:gs pos="94000">
              <a:schemeClr val="lt1"/>
            </a:gs>
            <a:gs pos="100000">
              <a:schemeClr val="lt1"/>
            </a:gs>
          </a:gsLst>
          <a:path path="circle">
            <a:fillToRect b="100%" l="100%"/>
          </a:path>
          <a:tileRect r="-100%" t="-100%"/>
        </a:gradFill>
      </p:bgPr>
    </p:bg>
    <p:spTree>
      <p:nvGrpSpPr>
        <p:cNvPr id="164" name="Shape 164"/>
        <p:cNvGrpSpPr/>
        <p:nvPr/>
      </p:nvGrpSpPr>
      <p:grpSpPr>
        <a:xfrm>
          <a:off x="0" y="0"/>
          <a:ext cx="0" cy="0"/>
          <a:chOff x="0" y="0"/>
          <a:chExt cx="0" cy="0"/>
        </a:xfrm>
      </p:grpSpPr>
      <p:sp>
        <p:nvSpPr>
          <p:cNvPr id="165" name="Google Shape;165;p22"/>
          <p:cNvSpPr/>
          <p:nvPr/>
        </p:nvSpPr>
        <p:spPr>
          <a:xfrm>
            <a:off x="7996405" y="640525"/>
            <a:ext cx="427595" cy="475800"/>
          </a:xfrm>
          <a:prstGeom prst="rect">
            <a:avLst/>
          </a:prstGeom>
        </p:spPr>
        <p:txBody>
          <a:bodyPr>
            <a:prstTxWarp prst="textPlain"/>
          </a:bodyPr>
          <a:lstStyle/>
          <a:p>
            <a:pPr lvl="0" algn="ctr"/>
            <a:r>
              <a:rPr b="0" i="0">
                <a:ln>
                  <a:noFill/>
                </a:ln>
                <a:solidFill>
                  <a:schemeClr val="dk1"/>
                </a:solidFill>
                <a:latin typeface="Bodoni Moda"/>
              </a:rPr>
              <a:t>*</a:t>
            </a:r>
          </a:p>
        </p:txBody>
      </p:sp>
      <p:cxnSp>
        <p:nvCxnSpPr>
          <p:cNvPr id="166" name="Google Shape;166;p22"/>
          <p:cNvCxnSpPr/>
          <p:nvPr/>
        </p:nvCxnSpPr>
        <p:spPr>
          <a:xfrm rot="10800000">
            <a:off x="-9625" y="4922875"/>
            <a:ext cx="2436900" cy="0"/>
          </a:xfrm>
          <a:prstGeom prst="straightConnector1">
            <a:avLst/>
          </a:prstGeom>
          <a:noFill/>
          <a:ln cap="flat" cmpd="sng" w="9525">
            <a:solidFill>
              <a:schemeClr val="dk1"/>
            </a:solidFill>
            <a:prstDash val="solid"/>
            <a:round/>
            <a:headEnd len="med" w="med" type="none"/>
            <a:tailEnd len="med" w="med" type="none"/>
          </a:ln>
        </p:spPr>
      </p:cxnSp>
      <p:cxnSp>
        <p:nvCxnSpPr>
          <p:cNvPr id="167" name="Google Shape;167;p22"/>
          <p:cNvCxnSpPr/>
          <p:nvPr/>
        </p:nvCxnSpPr>
        <p:spPr>
          <a:xfrm rot="10800000">
            <a:off x="6730375" y="254159"/>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168" name="Google Shape;168;p22"/>
          <p:cNvCxnSpPr/>
          <p:nvPr/>
        </p:nvCxnSpPr>
        <p:spPr>
          <a:xfrm rot="10800000">
            <a:off x="8906525" y="9"/>
            <a:ext cx="0" cy="489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gradFill>
          <a:gsLst>
            <a:gs pos="0">
              <a:schemeClr val="lt2"/>
            </a:gs>
            <a:gs pos="0">
              <a:srgbClr val="648895"/>
            </a:gs>
            <a:gs pos="96000">
              <a:schemeClr val="dk2"/>
            </a:gs>
            <a:gs pos="100000">
              <a:schemeClr val="lt1"/>
            </a:gs>
          </a:gsLst>
          <a:lin ang="13500032" scaled="0"/>
        </a:gradFill>
      </p:bgPr>
    </p:bg>
    <p:spTree>
      <p:nvGrpSpPr>
        <p:cNvPr id="169" name="Shape 169"/>
        <p:cNvGrpSpPr/>
        <p:nvPr/>
      </p:nvGrpSpPr>
      <p:grpSpPr>
        <a:xfrm>
          <a:off x="0" y="0"/>
          <a:ext cx="0" cy="0"/>
          <a:chOff x="0" y="0"/>
          <a:chExt cx="0" cy="0"/>
        </a:xfrm>
      </p:grpSpPr>
      <p:cxnSp>
        <p:nvCxnSpPr>
          <p:cNvPr id="170" name="Google Shape;170;p23"/>
          <p:cNvCxnSpPr/>
          <p:nvPr/>
        </p:nvCxnSpPr>
        <p:spPr>
          <a:xfrm>
            <a:off x="6604150" y="4899034"/>
            <a:ext cx="2556000" cy="0"/>
          </a:xfrm>
          <a:prstGeom prst="straightConnector1">
            <a:avLst/>
          </a:prstGeom>
          <a:noFill/>
          <a:ln cap="flat" cmpd="sng" w="9525">
            <a:solidFill>
              <a:schemeClr val="dk1"/>
            </a:solidFill>
            <a:prstDash val="solid"/>
            <a:round/>
            <a:headEnd len="med" w="med" type="none"/>
            <a:tailEnd len="med" w="med" type="none"/>
          </a:ln>
        </p:spPr>
      </p:cxnSp>
      <p:cxnSp>
        <p:nvCxnSpPr>
          <p:cNvPr id="171" name="Google Shape;171;p23"/>
          <p:cNvCxnSpPr/>
          <p:nvPr/>
        </p:nvCxnSpPr>
        <p:spPr>
          <a:xfrm>
            <a:off x="-9625" y="4899025"/>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172" name="Google Shape;172;p23"/>
          <p:cNvCxnSpPr/>
          <p:nvPr/>
        </p:nvCxnSpPr>
        <p:spPr>
          <a:xfrm>
            <a:off x="224725" y="253875"/>
            <a:ext cx="0" cy="489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76" name="Shape 176"/>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77" name="Shape 177"/>
        <p:cNvGrpSpPr/>
        <p:nvPr/>
      </p:nvGrpSpPr>
      <p:grpSpPr>
        <a:xfrm>
          <a:off x="0" y="0"/>
          <a:ext cx="0" cy="0"/>
          <a:chOff x="0" y="0"/>
          <a:chExt cx="0" cy="0"/>
        </a:xfrm>
      </p:grpSpPr>
      <p:sp>
        <p:nvSpPr>
          <p:cNvPr id="178" name="Google Shape;178;p2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720000" y="539500"/>
            <a:ext cx="7114500" cy="67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4" name="Google Shape;24;p4"/>
          <p:cNvSpPr txBox="1"/>
          <p:nvPr>
            <p:ph idx="1" type="body"/>
          </p:nvPr>
        </p:nvSpPr>
        <p:spPr>
          <a:xfrm>
            <a:off x="720000" y="1261676"/>
            <a:ext cx="7704000" cy="382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cxnSp>
        <p:nvCxnSpPr>
          <p:cNvPr id="25" name="Google Shape;25;p4"/>
          <p:cNvCxnSpPr/>
          <p:nvPr/>
        </p:nvCxnSpPr>
        <p:spPr>
          <a:xfrm rot="10800000">
            <a:off x="-9625" y="230309"/>
            <a:ext cx="2556000" cy="0"/>
          </a:xfrm>
          <a:prstGeom prst="straightConnector1">
            <a:avLst/>
          </a:prstGeom>
          <a:noFill/>
          <a:ln cap="flat" cmpd="sng" w="9525">
            <a:solidFill>
              <a:schemeClr val="dk1"/>
            </a:solidFill>
            <a:prstDash val="solid"/>
            <a:round/>
            <a:headEnd len="med" w="med" type="none"/>
            <a:tailEnd len="med" w="med" type="none"/>
          </a:ln>
        </p:spPr>
      </p:cxnSp>
      <p:cxnSp>
        <p:nvCxnSpPr>
          <p:cNvPr id="26" name="Google Shape;26;p4"/>
          <p:cNvCxnSpPr/>
          <p:nvPr/>
        </p:nvCxnSpPr>
        <p:spPr>
          <a:xfrm rot="10800000">
            <a:off x="6749650" y="4899025"/>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27" name="Google Shape;27;p4"/>
          <p:cNvCxnSpPr/>
          <p:nvPr/>
        </p:nvCxnSpPr>
        <p:spPr>
          <a:xfrm>
            <a:off x="8916150" y="244200"/>
            <a:ext cx="0" cy="489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idx="1" type="subTitle"/>
          </p:nvPr>
        </p:nvSpPr>
        <p:spPr>
          <a:xfrm>
            <a:off x="4419452" y="2372605"/>
            <a:ext cx="29781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 name="Google Shape;30;p5"/>
          <p:cNvSpPr txBox="1"/>
          <p:nvPr>
            <p:ph idx="2" type="subTitle"/>
          </p:nvPr>
        </p:nvSpPr>
        <p:spPr>
          <a:xfrm>
            <a:off x="720012" y="2372605"/>
            <a:ext cx="29784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1" name="Google Shape;31;p5"/>
          <p:cNvSpPr txBox="1"/>
          <p:nvPr>
            <p:ph idx="3" type="subTitle"/>
          </p:nvPr>
        </p:nvSpPr>
        <p:spPr>
          <a:xfrm>
            <a:off x="720012" y="1683050"/>
            <a:ext cx="29784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Viaoda Libre"/>
              <a:buNone/>
              <a:defRPr i="1" sz="2400">
                <a:latin typeface="Viaoda Libre"/>
                <a:ea typeface="Viaoda Libre"/>
                <a:cs typeface="Viaoda Libre"/>
                <a:sym typeface="Viaoda Libre"/>
              </a:defRPr>
            </a:lvl1pPr>
            <a:lvl2pPr lvl="1"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sp>
        <p:nvSpPr>
          <p:cNvPr id="32" name="Google Shape;32;p5"/>
          <p:cNvSpPr txBox="1"/>
          <p:nvPr>
            <p:ph idx="4" type="subTitle"/>
          </p:nvPr>
        </p:nvSpPr>
        <p:spPr>
          <a:xfrm>
            <a:off x="4419454" y="1683050"/>
            <a:ext cx="29781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Viaoda Libre"/>
              <a:buNone/>
              <a:defRPr i="1" sz="2400">
                <a:latin typeface="Viaoda Libre"/>
                <a:ea typeface="Viaoda Libre"/>
                <a:cs typeface="Viaoda Libre"/>
                <a:sym typeface="Viaoda Libre"/>
              </a:defRPr>
            </a:lvl1pPr>
            <a:lvl2pPr lvl="1"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sp>
        <p:nvSpPr>
          <p:cNvPr id="33" name="Google Shape;33;p5"/>
          <p:cNvSpPr txBox="1"/>
          <p:nvPr>
            <p:ph type="title"/>
          </p:nvPr>
        </p:nvSpPr>
        <p:spPr>
          <a:xfrm>
            <a:off x="720000" y="539500"/>
            <a:ext cx="7114500" cy="67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cxnSp>
        <p:nvCxnSpPr>
          <p:cNvPr id="34" name="Google Shape;34;p5"/>
          <p:cNvCxnSpPr/>
          <p:nvPr/>
        </p:nvCxnSpPr>
        <p:spPr>
          <a:xfrm rot="10800000">
            <a:off x="-9625" y="4913200"/>
            <a:ext cx="2556000" cy="0"/>
          </a:xfrm>
          <a:prstGeom prst="straightConnector1">
            <a:avLst/>
          </a:prstGeom>
          <a:noFill/>
          <a:ln cap="flat" cmpd="sng" w="9525">
            <a:solidFill>
              <a:schemeClr val="dk1"/>
            </a:solidFill>
            <a:prstDash val="solid"/>
            <a:round/>
            <a:headEnd len="med" w="med" type="none"/>
            <a:tailEnd len="med" w="med" type="none"/>
          </a:ln>
        </p:spPr>
      </p:cxnSp>
      <p:cxnSp>
        <p:nvCxnSpPr>
          <p:cNvPr id="35" name="Google Shape;35;p5"/>
          <p:cNvCxnSpPr/>
          <p:nvPr/>
        </p:nvCxnSpPr>
        <p:spPr>
          <a:xfrm rot="10800000">
            <a:off x="6749650" y="244484"/>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36" name="Google Shape;36;p5"/>
          <p:cNvCxnSpPr/>
          <p:nvPr/>
        </p:nvCxnSpPr>
        <p:spPr>
          <a:xfrm rot="10800000">
            <a:off x="8916150" y="9"/>
            <a:ext cx="0" cy="489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1014750" y="539500"/>
            <a:ext cx="7114500" cy="67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cxnSp>
        <p:nvCxnSpPr>
          <p:cNvPr id="39" name="Google Shape;39;p6"/>
          <p:cNvCxnSpPr/>
          <p:nvPr/>
        </p:nvCxnSpPr>
        <p:spPr>
          <a:xfrm rot="10800000">
            <a:off x="-9625" y="254150"/>
            <a:ext cx="2436900" cy="0"/>
          </a:xfrm>
          <a:prstGeom prst="straightConnector1">
            <a:avLst/>
          </a:prstGeom>
          <a:noFill/>
          <a:ln cap="flat" cmpd="sng" w="9525">
            <a:solidFill>
              <a:schemeClr val="dk1"/>
            </a:solidFill>
            <a:prstDash val="solid"/>
            <a:round/>
            <a:headEnd len="med" w="med" type="none"/>
            <a:tailEnd len="med" w="med" type="none"/>
          </a:ln>
        </p:spPr>
      </p:cxnSp>
      <p:cxnSp>
        <p:nvCxnSpPr>
          <p:cNvPr id="40" name="Google Shape;40;p6"/>
          <p:cNvCxnSpPr/>
          <p:nvPr/>
        </p:nvCxnSpPr>
        <p:spPr>
          <a:xfrm rot="10800000">
            <a:off x="6730375" y="254159"/>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41" name="Google Shape;41;p6"/>
          <p:cNvCxnSpPr/>
          <p:nvPr/>
        </p:nvCxnSpPr>
        <p:spPr>
          <a:xfrm rot="10800000">
            <a:off x="8906525" y="9"/>
            <a:ext cx="0" cy="489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42" name="Shape 42"/>
        <p:cNvGrpSpPr/>
        <p:nvPr/>
      </p:nvGrpSpPr>
      <p:grpSpPr>
        <a:xfrm>
          <a:off x="0" y="0"/>
          <a:ext cx="0" cy="0"/>
          <a:chOff x="0" y="0"/>
          <a:chExt cx="0" cy="0"/>
        </a:xfrm>
      </p:grpSpPr>
      <p:sp>
        <p:nvSpPr>
          <p:cNvPr id="43" name="Google Shape;43;p7"/>
          <p:cNvSpPr txBox="1"/>
          <p:nvPr>
            <p:ph type="title"/>
          </p:nvPr>
        </p:nvSpPr>
        <p:spPr>
          <a:xfrm>
            <a:off x="713225" y="1198900"/>
            <a:ext cx="429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 name="Google Shape;44;p7"/>
          <p:cNvSpPr txBox="1"/>
          <p:nvPr>
            <p:ph idx="1" type="subTitle"/>
          </p:nvPr>
        </p:nvSpPr>
        <p:spPr>
          <a:xfrm>
            <a:off x="713225" y="1959898"/>
            <a:ext cx="4294800" cy="185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1600"/>
              </a:spcBef>
              <a:spcAft>
                <a:spcPts val="0"/>
              </a:spcAft>
              <a:buClr>
                <a:srgbClr val="E76A28"/>
              </a:buClr>
              <a:buSzPts val="1200"/>
              <a:buFont typeface="Nunito Light"/>
              <a:buChar char="■"/>
              <a:defRPr/>
            </a:lvl3pPr>
            <a:lvl4pPr lvl="3" rtl="0" algn="ctr">
              <a:lnSpc>
                <a:spcPct val="100000"/>
              </a:lnSpc>
              <a:spcBef>
                <a:spcPts val="1600"/>
              </a:spcBef>
              <a:spcAft>
                <a:spcPts val="0"/>
              </a:spcAft>
              <a:buClr>
                <a:srgbClr val="E76A28"/>
              </a:buClr>
              <a:buSzPts val="12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200"/>
              <a:buFont typeface="Nunito Light"/>
              <a:buChar char="●"/>
              <a:defRPr/>
            </a:lvl7pPr>
            <a:lvl8pPr lvl="7" rtl="0" algn="ctr">
              <a:lnSpc>
                <a:spcPct val="100000"/>
              </a:lnSpc>
              <a:spcBef>
                <a:spcPts val="1600"/>
              </a:spcBef>
              <a:spcAft>
                <a:spcPts val="0"/>
              </a:spcAft>
              <a:buClr>
                <a:srgbClr val="999999"/>
              </a:buClr>
              <a:buSzPts val="12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sp>
        <p:nvSpPr>
          <p:cNvPr id="45" name="Google Shape;45;p7"/>
          <p:cNvSpPr/>
          <p:nvPr>
            <p:ph idx="2" type="pic"/>
          </p:nvPr>
        </p:nvSpPr>
        <p:spPr>
          <a:xfrm>
            <a:off x="5617162" y="0"/>
            <a:ext cx="3526800" cy="5143500"/>
          </a:xfrm>
          <a:prstGeom prst="rect">
            <a:avLst/>
          </a:prstGeom>
          <a:noFill/>
          <a:ln>
            <a:noFill/>
          </a:ln>
        </p:spPr>
      </p:sp>
      <p:cxnSp>
        <p:nvCxnSpPr>
          <p:cNvPr id="46" name="Google Shape;46;p7"/>
          <p:cNvCxnSpPr/>
          <p:nvPr/>
        </p:nvCxnSpPr>
        <p:spPr>
          <a:xfrm>
            <a:off x="6703975" y="4922875"/>
            <a:ext cx="2436900" cy="0"/>
          </a:xfrm>
          <a:prstGeom prst="straightConnector1">
            <a:avLst/>
          </a:prstGeom>
          <a:noFill/>
          <a:ln cap="flat" cmpd="sng" w="9525">
            <a:solidFill>
              <a:schemeClr val="dk1"/>
            </a:solidFill>
            <a:prstDash val="solid"/>
            <a:round/>
            <a:headEnd len="med" w="med" type="none"/>
            <a:tailEnd len="med" w="med" type="none"/>
          </a:ln>
        </p:spPr>
      </p:cxnSp>
      <p:cxnSp>
        <p:nvCxnSpPr>
          <p:cNvPr id="47" name="Google Shape;47;p7"/>
          <p:cNvCxnSpPr/>
          <p:nvPr/>
        </p:nvCxnSpPr>
        <p:spPr>
          <a:xfrm>
            <a:off x="-9625" y="254159"/>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48" name="Google Shape;48;p7"/>
          <p:cNvCxnSpPr/>
          <p:nvPr/>
        </p:nvCxnSpPr>
        <p:spPr>
          <a:xfrm rot="10800000">
            <a:off x="224725" y="9"/>
            <a:ext cx="0" cy="489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txBox="1"/>
          <p:nvPr>
            <p:ph type="title"/>
          </p:nvPr>
        </p:nvSpPr>
        <p:spPr>
          <a:xfrm>
            <a:off x="4064725" y="1307100"/>
            <a:ext cx="4257300" cy="25293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51" name="Google Shape;51;p8"/>
          <p:cNvSpPr/>
          <p:nvPr>
            <p:ph idx="2" type="pic"/>
          </p:nvPr>
        </p:nvSpPr>
        <p:spPr>
          <a:xfrm>
            <a:off x="12" y="0"/>
            <a:ext cx="3526800" cy="5143500"/>
          </a:xfrm>
          <a:prstGeom prst="rect">
            <a:avLst/>
          </a:prstGeom>
          <a:noFill/>
          <a:ln>
            <a:noFill/>
          </a:ln>
        </p:spPr>
      </p:sp>
      <p:cxnSp>
        <p:nvCxnSpPr>
          <p:cNvPr id="52" name="Google Shape;52;p8"/>
          <p:cNvCxnSpPr/>
          <p:nvPr/>
        </p:nvCxnSpPr>
        <p:spPr>
          <a:xfrm rot="10800000">
            <a:off x="-9625" y="230309"/>
            <a:ext cx="2556000" cy="0"/>
          </a:xfrm>
          <a:prstGeom prst="straightConnector1">
            <a:avLst/>
          </a:prstGeom>
          <a:noFill/>
          <a:ln cap="flat" cmpd="sng" w="9525">
            <a:solidFill>
              <a:schemeClr val="dk1"/>
            </a:solidFill>
            <a:prstDash val="solid"/>
            <a:round/>
            <a:headEnd len="med" w="med" type="none"/>
            <a:tailEnd len="med" w="med" type="none"/>
          </a:ln>
        </p:spPr>
      </p:cxnSp>
      <p:cxnSp>
        <p:nvCxnSpPr>
          <p:cNvPr id="53" name="Google Shape;53;p8"/>
          <p:cNvCxnSpPr/>
          <p:nvPr/>
        </p:nvCxnSpPr>
        <p:spPr>
          <a:xfrm rot="10800000">
            <a:off x="6749650" y="4899025"/>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54" name="Google Shape;54;p8"/>
          <p:cNvCxnSpPr/>
          <p:nvPr/>
        </p:nvCxnSpPr>
        <p:spPr>
          <a:xfrm>
            <a:off x="8916150" y="244200"/>
            <a:ext cx="0" cy="489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lt2"/>
            </a:gs>
            <a:gs pos="0">
              <a:schemeClr val="lt2"/>
            </a:gs>
            <a:gs pos="94000">
              <a:schemeClr val="lt1"/>
            </a:gs>
            <a:gs pos="100000">
              <a:schemeClr val="lt1"/>
            </a:gs>
          </a:gsLst>
          <a:path path="circle">
            <a:fillToRect b="100%" l="100%"/>
          </a:path>
          <a:tileRect r="-100%" t="-100%"/>
        </a:gradFill>
      </p:bgPr>
    </p:bg>
    <p:spTree>
      <p:nvGrpSpPr>
        <p:cNvPr id="55" name="Shape 55"/>
        <p:cNvGrpSpPr/>
        <p:nvPr/>
      </p:nvGrpSpPr>
      <p:grpSpPr>
        <a:xfrm>
          <a:off x="0" y="0"/>
          <a:ext cx="0" cy="0"/>
          <a:chOff x="0" y="0"/>
          <a:chExt cx="0" cy="0"/>
        </a:xfrm>
      </p:grpSpPr>
      <p:sp>
        <p:nvSpPr>
          <p:cNvPr id="56" name="Google Shape;56;p9"/>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7" name="Google Shape;57;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58" name="Google Shape;58;p9"/>
          <p:cNvCxnSpPr/>
          <p:nvPr/>
        </p:nvCxnSpPr>
        <p:spPr>
          <a:xfrm rot="10800000">
            <a:off x="-9625" y="4899034"/>
            <a:ext cx="2556000" cy="0"/>
          </a:xfrm>
          <a:prstGeom prst="straightConnector1">
            <a:avLst/>
          </a:prstGeom>
          <a:noFill/>
          <a:ln cap="flat" cmpd="sng" w="9525">
            <a:solidFill>
              <a:schemeClr val="dk1"/>
            </a:solidFill>
            <a:prstDash val="solid"/>
            <a:round/>
            <a:headEnd len="med" w="med" type="none"/>
            <a:tailEnd len="med" w="med" type="none"/>
          </a:ln>
        </p:spPr>
      </p:cxnSp>
      <p:cxnSp>
        <p:nvCxnSpPr>
          <p:cNvPr id="59" name="Google Shape;59;p9"/>
          <p:cNvCxnSpPr/>
          <p:nvPr/>
        </p:nvCxnSpPr>
        <p:spPr>
          <a:xfrm rot="10800000">
            <a:off x="6749650" y="4899025"/>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60" name="Google Shape;60;p9"/>
          <p:cNvCxnSpPr/>
          <p:nvPr/>
        </p:nvCxnSpPr>
        <p:spPr>
          <a:xfrm>
            <a:off x="8925800" y="253875"/>
            <a:ext cx="0" cy="489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1" name="Shape 61"/>
        <p:cNvGrpSpPr/>
        <p:nvPr/>
      </p:nvGrpSpPr>
      <p:grpSpPr>
        <a:xfrm>
          <a:off x="0" y="0"/>
          <a:ext cx="0" cy="0"/>
          <a:chOff x="0" y="0"/>
          <a:chExt cx="0" cy="0"/>
        </a:xfrm>
      </p:grpSpPr>
      <p:sp>
        <p:nvSpPr>
          <p:cNvPr id="62" name="Google Shape;62;p10"/>
          <p:cNvSpPr txBox="1"/>
          <p:nvPr>
            <p:ph type="title"/>
          </p:nvPr>
        </p:nvSpPr>
        <p:spPr>
          <a:xfrm>
            <a:off x="1383975" y="3846825"/>
            <a:ext cx="7040100" cy="740400"/>
          </a:xfrm>
          <a:prstGeom prst="rect">
            <a:avLst/>
          </a:prstGeom>
          <a:noFill/>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cxnSp>
        <p:nvCxnSpPr>
          <p:cNvPr id="63" name="Google Shape;63;p10"/>
          <p:cNvCxnSpPr/>
          <p:nvPr/>
        </p:nvCxnSpPr>
        <p:spPr>
          <a:xfrm>
            <a:off x="6604150" y="254141"/>
            <a:ext cx="2556000" cy="0"/>
          </a:xfrm>
          <a:prstGeom prst="straightConnector1">
            <a:avLst/>
          </a:prstGeom>
          <a:noFill/>
          <a:ln cap="flat" cmpd="sng" w="9525">
            <a:solidFill>
              <a:schemeClr val="dk1"/>
            </a:solidFill>
            <a:prstDash val="solid"/>
            <a:round/>
            <a:headEnd len="med" w="med" type="none"/>
            <a:tailEnd len="med" w="med" type="none"/>
          </a:ln>
        </p:spPr>
      </p:cxnSp>
      <p:cxnSp>
        <p:nvCxnSpPr>
          <p:cNvPr id="64" name="Google Shape;64;p10"/>
          <p:cNvCxnSpPr/>
          <p:nvPr/>
        </p:nvCxnSpPr>
        <p:spPr>
          <a:xfrm>
            <a:off x="-9625" y="254150"/>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65" name="Google Shape;65;p10"/>
          <p:cNvCxnSpPr/>
          <p:nvPr/>
        </p:nvCxnSpPr>
        <p:spPr>
          <a:xfrm rot="10800000">
            <a:off x="224725" y="0"/>
            <a:ext cx="0" cy="4899300"/>
          </a:xfrm>
          <a:prstGeom prst="straightConnector1">
            <a:avLst/>
          </a:prstGeom>
          <a:noFill/>
          <a:ln cap="flat" cmpd="sng" w="9525">
            <a:solidFill>
              <a:schemeClr val="dk1"/>
            </a:solidFill>
            <a:prstDash val="solid"/>
            <a:round/>
            <a:headEnd len="med" w="med" type="none"/>
            <a:tailEnd len="med" w="med" type="none"/>
          </a:ln>
        </p:spPr>
      </p:cxnSp>
      <p:sp>
        <p:nvSpPr>
          <p:cNvPr id="66" name="Google Shape;66;p10"/>
          <p:cNvSpPr/>
          <p:nvPr/>
        </p:nvSpPr>
        <p:spPr>
          <a:xfrm>
            <a:off x="590555" y="3979125"/>
            <a:ext cx="427595" cy="475800"/>
          </a:xfrm>
          <a:prstGeom prst="rect">
            <a:avLst/>
          </a:prstGeom>
        </p:spPr>
        <p:txBody>
          <a:bodyPr>
            <a:prstTxWarp prst="textPlain"/>
          </a:bodyPr>
          <a:lstStyle/>
          <a:p>
            <a:pPr lvl="0" algn="ctr"/>
            <a:r>
              <a:rPr b="0" i="0">
                <a:ln>
                  <a:noFill/>
                </a:ln>
                <a:solidFill>
                  <a:schemeClr val="dk1"/>
                </a:solidFill>
                <a:latin typeface="Bodoni Moda"/>
              </a:rPr>
              <a:t>*</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2"/>
            </a:gs>
            <a:gs pos="0">
              <a:srgbClr val="648895"/>
            </a:gs>
            <a:gs pos="78000">
              <a:schemeClr val="lt1"/>
            </a:gs>
            <a:gs pos="100000">
              <a:schemeClr val="lt1"/>
            </a:gs>
          </a:gsLst>
          <a:lin ang="1350003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1pPr>
            <a:lvl2pPr lvl="1" rtl="0">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2pPr>
            <a:lvl3pPr lvl="2" rtl="0">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3pPr>
            <a:lvl4pPr lvl="3" rtl="0">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4pPr>
            <a:lvl5pPr lvl="4" rtl="0">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5pPr>
            <a:lvl6pPr lvl="5" rtl="0">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6pPr>
            <a:lvl7pPr lvl="6" rtl="0">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7pPr>
            <a:lvl8pPr lvl="7" rtl="0">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8pPr>
            <a:lvl9pPr lvl="8" rtl="0">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1pPr>
            <a:lvl2pPr indent="-304800" lvl="1" marL="9144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2pPr>
            <a:lvl3pPr indent="-304800" lvl="2" marL="13716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3pPr>
            <a:lvl4pPr indent="-304800" lvl="3" marL="18288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4pPr>
            <a:lvl5pPr indent="-304800" lvl="4" marL="22860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5pPr>
            <a:lvl6pPr indent="-304800" lvl="5" marL="27432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6pPr>
            <a:lvl7pPr indent="-304800" lvl="6" marL="32004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7pPr>
            <a:lvl8pPr indent="-304800" lvl="7" marL="3657600">
              <a:lnSpc>
                <a:spcPct val="100000"/>
              </a:lnSpc>
              <a:spcBef>
                <a:spcPts val="160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8pPr>
            <a:lvl9pPr indent="-304800" lvl="8" marL="4114800">
              <a:lnSpc>
                <a:spcPct val="100000"/>
              </a:lnSpc>
              <a:spcBef>
                <a:spcPts val="1600"/>
              </a:spcBef>
              <a:spcAft>
                <a:spcPts val="1600"/>
              </a:spcAft>
              <a:buClr>
                <a:schemeClr val="dk1"/>
              </a:buClr>
              <a:buSzPts val="1200"/>
              <a:buFont typeface="Montserrat"/>
              <a:buChar char="■"/>
              <a:defRPr sz="1200">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73" name="Shape 173"/>
        <p:cNvGrpSpPr/>
        <p:nvPr/>
      </p:nvGrpSpPr>
      <p:grpSpPr>
        <a:xfrm>
          <a:off x="0" y="0"/>
          <a:ext cx="0" cy="0"/>
          <a:chOff x="0" y="0"/>
          <a:chExt cx="0" cy="0"/>
        </a:xfrm>
      </p:grpSpPr>
      <p:sp>
        <p:nvSpPr>
          <p:cNvPr id="174" name="Google Shape;174;p2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75" name="Google Shape;175;p2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gqcHL1RxO494M-aQqw7cPUhvkDbt6vH3c3qadOJehhk/copy" TargetMode="External"/><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7.jpg"/><Relationship Id="rId4" Type="http://schemas.openxmlformats.org/officeDocument/2006/relationships/image" Target="../media/image12.jpg"/><Relationship Id="rId5" Type="http://schemas.openxmlformats.org/officeDocument/2006/relationships/image" Target="../media/image16.jpg"/><Relationship Id="rId6"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docs.google.com/spreadsheets/d/1gqcHL1RxO494M-aQqw7cPUhvkDbt6vH3c3qadOJehhk/copy" TargetMode="External"/><Relationship Id="rId4" Type="http://schemas.openxmlformats.org/officeDocument/2006/relationships/image" Target="../media/image3.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gqcHL1RxO494M-aQqw7cPUhvkDbt6vH3c3qadOJehhk/copy" TargetMode="External"/><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7.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25.xml"/><Relationship Id="rId4" Type="http://schemas.openxmlformats.org/officeDocument/2006/relationships/slide" Target="/ppt/slides/slide22.xml"/><Relationship Id="rId9" Type="http://schemas.openxmlformats.org/officeDocument/2006/relationships/slide" Target="/ppt/slides/slide33.xm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ppt/slides/slide21.xml"/><Relationship Id="rId19" Type="http://schemas.openxmlformats.org/officeDocument/2006/relationships/hyperlink" Target="https://www.videvo.net/?utm_source=slidesgo_template&amp;utm_medium=referral-link&amp;utm_campaign=sg_resources&amp;utm_content=videvo" TargetMode="External"/><Relationship Id="rId6" Type="http://schemas.openxmlformats.org/officeDocument/2006/relationships/slide" Target="/ppt/slides/slide21.xml"/><Relationship Id="rId18" Type="http://schemas.openxmlformats.org/officeDocument/2006/relationships/hyperlink" Target="https://wepik.com/?utm_source=slidesgo_template&amp;utm_medium=referral-link&amp;utm_campaign=promo-slide&amp;utm_term=slidesgo&amp;utm_content=wepik" TargetMode="External"/><Relationship Id="rId7" Type="http://schemas.openxmlformats.org/officeDocument/2006/relationships/slide" Target="/ppt/slides/slide20.xml"/><Relationship Id="rId8" Type="http://schemas.openxmlformats.org/officeDocument/2006/relationships/slide" Target="/ppt/slides/slide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www.freepik.com/free-photo/close-up-asian-woman-posing-with-cloth_16326651.htm/?utm_source=slidesgo_template&amp;utm_medium=referral-link&amp;utm_campaign=sg_resources&amp;utm_content=freepik" TargetMode="External"/><Relationship Id="rId4" Type="http://schemas.openxmlformats.org/officeDocument/2006/relationships/hyperlink" Target="https://www.freepik.com/free-photo/pisces-portrait-beautiful-woman_22632947.htm/?utm_source=slidesgo_template&amp;utm_medium=referral-link&amp;utm_campaign=sg_resources&amp;utm_content=freepik" TargetMode="External"/><Relationship Id="rId5" Type="http://schemas.openxmlformats.org/officeDocument/2006/relationships/hyperlink" Target="https://www.freepik.com/free-photo/portrait-beautiful-woman-posing-with-blue-jacket_15693700.htm/?utm_source=slidesgo_template&amp;utm_medium=referral-link&amp;utm_campaign=sg_resources&amp;utm_content=freepik" TargetMode="External"/><Relationship Id="rId6" Type="http://schemas.openxmlformats.org/officeDocument/2006/relationships/hyperlink" Target="https://www.freepik.com/free-photo/portrait-young-woman-posing-with-hat_13108596.htm/?utm_source=slidesgo_template&amp;utm_medium=referral-link&amp;utm_campaign=sg_resources&amp;utm_content=freepik" TargetMode="External"/></Relationships>
</file>

<file path=ppt/slides/_rels/slide22.xml.rels><?xml version="1.0" encoding="UTF-8" standalone="yes"?><Relationships xmlns="http://schemas.openxmlformats.org/package/2006/relationships"><Relationship Id="rId11" Type="http://schemas.openxmlformats.org/officeDocument/2006/relationships/hyperlink" Target="https://www.freepik.com/free-photo/front-view-woman-sitting-floor_29801100.htm/?utm_source=slidesgo_template&amp;utm_medium=referral-link&amp;utm_campaign=sg_resources&amp;utm_content=freepik" TargetMode="External"/><Relationship Id="rId10" Type="http://schemas.openxmlformats.org/officeDocument/2006/relationships/hyperlink" Target="https://www.freepik.com/free-photo/full-shot-woman-wearing-heels_29801086.htm/?utm_source=slidesgo_template&amp;utm_medium=referral-link&amp;utm_campaign=sg_resources&amp;utm_content=freepik" TargetMode="External"/><Relationship Id="rId13" Type="http://schemas.openxmlformats.org/officeDocument/2006/relationships/hyperlink" Target="https://www.freepik.com/free-photo/mysterious-woman-posing-front-view_29801093.htm/?utm_source=slidesgo_template&amp;utm_medium=referral-link&amp;utm_campaign=sg_resources&amp;utm_content=freepik" TargetMode="External"/><Relationship Id="rId12" Type="http://schemas.openxmlformats.org/officeDocument/2006/relationships/hyperlink" Target="https://www.freepik.com/free-photo/woman-posing-shadow-side-view_29801091.htm/?utm_source=slidesgo_template&amp;utm_medium=referral-link&amp;utm_campaign=sg_resources&amp;utm_content=freepik" TargetMode="External"/><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freepik.com/free-photo/close-up-japanese-woman-posing_16326657.htm/?utm_source=slidesgo_template&amp;utm_medium=referral-link&amp;utm_campaign=sg_resources&amp;utm_content=freepik" TargetMode="External"/><Relationship Id="rId4" Type="http://schemas.openxmlformats.org/officeDocument/2006/relationships/hyperlink" Target="https://www.freepik.com/free-photo/pisces-portrait-beautiful-woman_22632936.htm/?utm_source=slidesgo_template&amp;utm_medium=referral-link&amp;utm_campaign=sg_resources&amp;utm_content=freepik" TargetMode="External"/><Relationship Id="rId9" Type="http://schemas.openxmlformats.org/officeDocument/2006/relationships/hyperlink" Target="https://www.freepik.com/free-photo/pisces-portrait-beautiful-woman_22632943.htm/?utm_source=slidesgo_template&amp;utm_medium=referral-link&amp;utm_campaign=sg_resources&amp;utm_content=freepik" TargetMode="External"/><Relationship Id="rId14" Type="http://schemas.openxmlformats.org/officeDocument/2006/relationships/hyperlink" Target="https://www.freepik.com/free-photo/portrait-man-with-3d-monkey-illustrated_9009629.htm/?utm_source=slidesgo_template&amp;utm_medium=referral-link&amp;utm_campaign=sg_resources&amp;utm_content=freepik" TargetMode="External"/><Relationship Id="rId5" Type="http://schemas.openxmlformats.org/officeDocument/2006/relationships/hyperlink" Target="https://www.freepik.com/free-photo/close-up-japanese-woman-modeling_16326638.htm/?utm_source=slidesgo_template&amp;utm_medium=referral-link&amp;utm_campaign=sg_resources&amp;utm_content=freepik" TargetMode="External"/><Relationship Id="rId6" Type="http://schemas.openxmlformats.org/officeDocument/2006/relationships/hyperlink" Target="https://www.freepik.com/free-photo/medium-shot-man-sitting-outdoors_26411614.htm/?utm_source=slidesgo_template&amp;utm_medium=referral-link&amp;utm_campaign=sg_resources&amp;utm_content=freepik" TargetMode="External"/><Relationship Id="rId7" Type="http://schemas.openxmlformats.org/officeDocument/2006/relationships/hyperlink" Target="https://www.freepik.com/free-photo/pisces-portrait-beautiful-woman_22632951.htm/?utm_source=slidesgo_template&amp;utm_medium=referral-link&amp;utm_campaign=sg_resources&amp;utm_content=freepik" TargetMode="External"/><Relationship Id="rId8" Type="http://schemas.openxmlformats.org/officeDocument/2006/relationships/hyperlink" Target="https://www.freepik.com/free-photo/pisces-portrait-beautiful-woman_22632943.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hyperlink" Target="https://fonts.google.com/specimen/Viaoda+Libre" TargetMode="External"/><Relationship Id="rId4" Type="http://schemas.openxmlformats.org/officeDocument/2006/relationships/hyperlink" Target="https://fonts.google.com/specimen/Montserrat" TargetMode="External"/></Relationships>
</file>

<file path=ppt/slides/_rels/slide26.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8.png"/><Relationship Id="rId14" Type="http://schemas.openxmlformats.org/officeDocument/2006/relationships/image" Target="../media/image9.png"/><Relationship Id="rId17" Type="http://schemas.openxmlformats.org/officeDocument/2006/relationships/image" Target="../media/image7.png"/><Relationship Id="rId16" Type="http://schemas.openxmlformats.org/officeDocument/2006/relationships/image" Target="../media/image5.png"/><Relationship Id="rId5" Type="http://schemas.openxmlformats.org/officeDocument/2006/relationships/image" Target="../media/image6.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27"/>
          <p:cNvSpPr txBox="1"/>
          <p:nvPr>
            <p:ph type="ctrTitle"/>
          </p:nvPr>
        </p:nvSpPr>
        <p:spPr>
          <a:xfrm>
            <a:off x="3122675" y="1079900"/>
            <a:ext cx="5307600" cy="2904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Elegant Serif Font </a:t>
            </a:r>
            <a:r>
              <a:rPr lang="en"/>
              <a:t>Project </a:t>
            </a:r>
            <a:r>
              <a:rPr i="1" lang="en"/>
              <a:t>Proposal</a:t>
            </a:r>
            <a:endParaRPr i="1"/>
          </a:p>
        </p:txBody>
      </p:sp>
      <p:sp>
        <p:nvSpPr>
          <p:cNvPr id="184" name="Google Shape;184;p27"/>
          <p:cNvSpPr txBox="1"/>
          <p:nvPr>
            <p:ph idx="1" type="subTitle"/>
          </p:nvPr>
        </p:nvSpPr>
        <p:spPr>
          <a:xfrm>
            <a:off x="3122675" y="4192699"/>
            <a:ext cx="5307600" cy="411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is where your presentation begins</a:t>
            </a:r>
            <a:endParaRPr/>
          </a:p>
        </p:txBody>
      </p:sp>
      <p:sp>
        <p:nvSpPr>
          <p:cNvPr id="185" name="Google Shape;185;p27"/>
          <p:cNvSpPr/>
          <p:nvPr/>
        </p:nvSpPr>
        <p:spPr>
          <a:xfrm>
            <a:off x="7996405" y="640525"/>
            <a:ext cx="427595" cy="475800"/>
          </a:xfrm>
          <a:prstGeom prst="rect">
            <a:avLst/>
          </a:prstGeom>
        </p:spPr>
        <p:txBody>
          <a:bodyPr>
            <a:prstTxWarp prst="textPlain"/>
          </a:bodyPr>
          <a:lstStyle/>
          <a:p>
            <a:pPr lvl="0" algn="ctr"/>
            <a:r>
              <a:rPr b="0" i="0">
                <a:ln>
                  <a:noFill/>
                </a:ln>
                <a:solidFill>
                  <a:schemeClr val="dk1"/>
                </a:solidFill>
                <a:latin typeface="Bodoni Moda"/>
              </a:rPr>
              <a:t>*</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6"/>
          <p:cNvSpPr txBox="1"/>
          <p:nvPr>
            <p:ph type="title"/>
          </p:nvPr>
        </p:nvSpPr>
        <p:spPr>
          <a:xfrm>
            <a:off x="720000" y="539500"/>
            <a:ext cx="7114500" cy="6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Six </a:t>
            </a:r>
            <a:r>
              <a:rPr i="1" lang="en"/>
              <a:t>columns</a:t>
            </a:r>
            <a:endParaRPr i="1"/>
          </a:p>
        </p:txBody>
      </p:sp>
      <p:sp>
        <p:nvSpPr>
          <p:cNvPr id="308" name="Google Shape;308;p36"/>
          <p:cNvSpPr txBox="1"/>
          <p:nvPr>
            <p:ph idx="1" type="subTitle"/>
          </p:nvPr>
        </p:nvSpPr>
        <p:spPr>
          <a:xfrm>
            <a:off x="720000" y="1939425"/>
            <a:ext cx="2154900" cy="9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a:t>
            </a:r>
            <a:r>
              <a:rPr lang="en"/>
              <a:t>t and it’s made of basalt</a:t>
            </a:r>
            <a:endParaRPr/>
          </a:p>
        </p:txBody>
      </p:sp>
      <p:sp>
        <p:nvSpPr>
          <p:cNvPr id="309" name="Google Shape;309;p36"/>
          <p:cNvSpPr txBox="1"/>
          <p:nvPr>
            <p:ph idx="2" type="subTitle"/>
          </p:nvPr>
        </p:nvSpPr>
        <p:spPr>
          <a:xfrm>
            <a:off x="3497938" y="1939425"/>
            <a:ext cx="2154900" cy="9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a:t>
            </a:r>
            <a:endParaRPr/>
          </a:p>
        </p:txBody>
      </p:sp>
      <p:sp>
        <p:nvSpPr>
          <p:cNvPr id="310" name="Google Shape;310;p36"/>
          <p:cNvSpPr txBox="1"/>
          <p:nvPr>
            <p:ph idx="3" type="subTitle"/>
          </p:nvPr>
        </p:nvSpPr>
        <p:spPr>
          <a:xfrm>
            <a:off x="720000" y="3678200"/>
            <a:ext cx="2154900" cy="9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 is the third planet from the Sun and the only one that harbors life in the Solar System</a:t>
            </a:r>
            <a:endParaRPr/>
          </a:p>
        </p:txBody>
      </p:sp>
      <p:sp>
        <p:nvSpPr>
          <p:cNvPr id="311" name="Google Shape;311;p36"/>
          <p:cNvSpPr txBox="1"/>
          <p:nvPr>
            <p:ph idx="4" type="subTitle"/>
          </p:nvPr>
        </p:nvSpPr>
        <p:spPr>
          <a:xfrm>
            <a:off x="3497938" y="3678200"/>
            <a:ext cx="2154900" cy="9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mostly of hydrogen and helium</a:t>
            </a:r>
            <a:endParaRPr/>
          </a:p>
        </p:txBody>
      </p:sp>
      <p:sp>
        <p:nvSpPr>
          <p:cNvPr id="312" name="Google Shape;312;p36"/>
          <p:cNvSpPr txBox="1"/>
          <p:nvPr>
            <p:ph idx="7" type="subTitle"/>
          </p:nvPr>
        </p:nvSpPr>
        <p:spPr>
          <a:xfrm>
            <a:off x="719992" y="1380525"/>
            <a:ext cx="21549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313" name="Google Shape;313;p36"/>
          <p:cNvSpPr txBox="1"/>
          <p:nvPr>
            <p:ph idx="9" type="subTitle"/>
          </p:nvPr>
        </p:nvSpPr>
        <p:spPr>
          <a:xfrm>
            <a:off x="720004" y="3119310"/>
            <a:ext cx="21549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Earth</a:t>
            </a:r>
            <a:endParaRPr/>
          </a:p>
        </p:txBody>
      </p:sp>
      <p:sp>
        <p:nvSpPr>
          <p:cNvPr id="314" name="Google Shape;314;p36"/>
          <p:cNvSpPr txBox="1"/>
          <p:nvPr>
            <p:ph idx="13" type="subTitle"/>
          </p:nvPr>
        </p:nvSpPr>
        <p:spPr>
          <a:xfrm>
            <a:off x="6275867" y="1380525"/>
            <a:ext cx="21549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315" name="Google Shape;315;p36"/>
          <p:cNvSpPr txBox="1"/>
          <p:nvPr>
            <p:ph idx="5" type="subTitle"/>
          </p:nvPr>
        </p:nvSpPr>
        <p:spPr>
          <a:xfrm>
            <a:off x="6275875" y="1939435"/>
            <a:ext cx="2154900" cy="9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It's also the fourth-largest planet</a:t>
            </a:r>
            <a:r>
              <a:rPr lang="en"/>
              <a:t> by diameter</a:t>
            </a:r>
            <a:endParaRPr/>
          </a:p>
        </p:txBody>
      </p:sp>
      <p:sp>
        <p:nvSpPr>
          <p:cNvPr id="316" name="Google Shape;316;p36"/>
          <p:cNvSpPr txBox="1"/>
          <p:nvPr>
            <p:ph idx="6" type="subTitle"/>
          </p:nvPr>
        </p:nvSpPr>
        <p:spPr>
          <a:xfrm>
            <a:off x="6275875" y="3678204"/>
            <a:ext cx="2154900" cy="9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in the entire Solar System. It was named after a Roman god</a:t>
            </a:r>
            <a:endParaRPr/>
          </a:p>
        </p:txBody>
      </p:sp>
      <p:sp>
        <p:nvSpPr>
          <p:cNvPr id="317" name="Google Shape;317;p36"/>
          <p:cNvSpPr txBox="1"/>
          <p:nvPr>
            <p:ph idx="14" type="subTitle"/>
          </p:nvPr>
        </p:nvSpPr>
        <p:spPr>
          <a:xfrm>
            <a:off x="6275880" y="3119304"/>
            <a:ext cx="21549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318" name="Google Shape;318;p36"/>
          <p:cNvSpPr txBox="1"/>
          <p:nvPr>
            <p:ph idx="15" type="subTitle"/>
          </p:nvPr>
        </p:nvSpPr>
        <p:spPr>
          <a:xfrm>
            <a:off x="3497937" y="3119300"/>
            <a:ext cx="21549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319" name="Google Shape;319;p36"/>
          <p:cNvSpPr txBox="1"/>
          <p:nvPr>
            <p:ph idx="8" type="subTitle"/>
          </p:nvPr>
        </p:nvSpPr>
        <p:spPr>
          <a:xfrm>
            <a:off x="3497925" y="1380525"/>
            <a:ext cx="21549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320" name="Google Shape;320;p36"/>
          <p:cNvSpPr/>
          <p:nvPr/>
        </p:nvSpPr>
        <p:spPr>
          <a:xfrm>
            <a:off x="8112930" y="639700"/>
            <a:ext cx="427595" cy="475800"/>
          </a:xfrm>
          <a:prstGeom prst="rect">
            <a:avLst/>
          </a:prstGeom>
        </p:spPr>
        <p:txBody>
          <a:bodyPr>
            <a:prstTxWarp prst="textPlain"/>
          </a:bodyPr>
          <a:lstStyle/>
          <a:p>
            <a:pPr lvl="0" algn="ctr"/>
            <a:r>
              <a:rPr b="0" i="0">
                <a:ln>
                  <a:noFill/>
                </a:ln>
                <a:solidFill>
                  <a:schemeClr val="dk1"/>
                </a:solidFill>
                <a:latin typeface="Bodoni Moda"/>
              </a:rPr>
              <a:t>*</a:t>
            </a:r>
          </a:p>
        </p:txBody>
      </p:sp>
      <p:cxnSp>
        <p:nvCxnSpPr>
          <p:cNvPr id="321" name="Google Shape;321;p36"/>
          <p:cNvCxnSpPr/>
          <p:nvPr/>
        </p:nvCxnSpPr>
        <p:spPr>
          <a:xfrm>
            <a:off x="713225" y="1946650"/>
            <a:ext cx="2154900" cy="0"/>
          </a:xfrm>
          <a:prstGeom prst="straightConnector1">
            <a:avLst/>
          </a:prstGeom>
          <a:noFill/>
          <a:ln cap="flat" cmpd="sng" w="9525">
            <a:solidFill>
              <a:schemeClr val="dk1"/>
            </a:solidFill>
            <a:prstDash val="solid"/>
            <a:round/>
            <a:headEnd len="med" w="med" type="none"/>
            <a:tailEnd len="med" w="med" type="none"/>
          </a:ln>
        </p:spPr>
      </p:cxnSp>
      <p:cxnSp>
        <p:nvCxnSpPr>
          <p:cNvPr id="322" name="Google Shape;322;p36"/>
          <p:cNvCxnSpPr/>
          <p:nvPr/>
        </p:nvCxnSpPr>
        <p:spPr>
          <a:xfrm>
            <a:off x="713225" y="3678200"/>
            <a:ext cx="2154900" cy="0"/>
          </a:xfrm>
          <a:prstGeom prst="straightConnector1">
            <a:avLst/>
          </a:prstGeom>
          <a:noFill/>
          <a:ln cap="flat" cmpd="sng" w="9525">
            <a:solidFill>
              <a:schemeClr val="dk1"/>
            </a:solidFill>
            <a:prstDash val="solid"/>
            <a:round/>
            <a:headEnd len="med" w="med" type="none"/>
            <a:tailEnd len="med" w="med" type="none"/>
          </a:ln>
        </p:spPr>
      </p:cxnSp>
      <p:cxnSp>
        <p:nvCxnSpPr>
          <p:cNvPr id="323" name="Google Shape;323;p36"/>
          <p:cNvCxnSpPr/>
          <p:nvPr/>
        </p:nvCxnSpPr>
        <p:spPr>
          <a:xfrm>
            <a:off x="3494550" y="1939425"/>
            <a:ext cx="2127600" cy="0"/>
          </a:xfrm>
          <a:prstGeom prst="straightConnector1">
            <a:avLst/>
          </a:prstGeom>
          <a:noFill/>
          <a:ln cap="flat" cmpd="sng" w="9525">
            <a:solidFill>
              <a:schemeClr val="dk1"/>
            </a:solidFill>
            <a:prstDash val="solid"/>
            <a:round/>
            <a:headEnd len="med" w="med" type="none"/>
            <a:tailEnd len="med" w="med" type="none"/>
          </a:ln>
        </p:spPr>
      </p:cxnSp>
      <p:cxnSp>
        <p:nvCxnSpPr>
          <p:cNvPr id="324" name="Google Shape;324;p36"/>
          <p:cNvCxnSpPr/>
          <p:nvPr/>
        </p:nvCxnSpPr>
        <p:spPr>
          <a:xfrm>
            <a:off x="3494550" y="3670975"/>
            <a:ext cx="2127600" cy="0"/>
          </a:xfrm>
          <a:prstGeom prst="straightConnector1">
            <a:avLst/>
          </a:prstGeom>
          <a:noFill/>
          <a:ln cap="flat" cmpd="sng" w="9525">
            <a:solidFill>
              <a:schemeClr val="dk1"/>
            </a:solidFill>
            <a:prstDash val="solid"/>
            <a:round/>
            <a:headEnd len="med" w="med" type="none"/>
            <a:tailEnd len="med" w="med" type="none"/>
          </a:ln>
        </p:spPr>
      </p:cxnSp>
      <p:cxnSp>
        <p:nvCxnSpPr>
          <p:cNvPr id="325" name="Google Shape;325;p36"/>
          <p:cNvCxnSpPr/>
          <p:nvPr/>
        </p:nvCxnSpPr>
        <p:spPr>
          <a:xfrm>
            <a:off x="6303300" y="1939425"/>
            <a:ext cx="2127600" cy="0"/>
          </a:xfrm>
          <a:prstGeom prst="straightConnector1">
            <a:avLst/>
          </a:prstGeom>
          <a:noFill/>
          <a:ln cap="flat" cmpd="sng" w="9525">
            <a:solidFill>
              <a:schemeClr val="dk1"/>
            </a:solidFill>
            <a:prstDash val="solid"/>
            <a:round/>
            <a:headEnd len="med" w="med" type="none"/>
            <a:tailEnd len="med" w="med" type="none"/>
          </a:ln>
        </p:spPr>
      </p:cxnSp>
      <p:cxnSp>
        <p:nvCxnSpPr>
          <p:cNvPr id="326" name="Google Shape;326;p36"/>
          <p:cNvCxnSpPr/>
          <p:nvPr/>
        </p:nvCxnSpPr>
        <p:spPr>
          <a:xfrm>
            <a:off x="6303300" y="3670975"/>
            <a:ext cx="2127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7"/>
          <p:cNvSpPr txBox="1"/>
          <p:nvPr>
            <p:ph idx="1" type="subTitle"/>
          </p:nvPr>
        </p:nvSpPr>
        <p:spPr>
          <a:xfrm>
            <a:off x="713225" y="2698800"/>
            <a:ext cx="3410700" cy="42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Jupiter's rotation period</a:t>
            </a:r>
            <a:endParaRPr/>
          </a:p>
        </p:txBody>
      </p:sp>
      <p:sp>
        <p:nvSpPr>
          <p:cNvPr id="332" name="Google Shape;332;p37"/>
          <p:cNvSpPr txBox="1"/>
          <p:nvPr>
            <p:ph type="title"/>
          </p:nvPr>
        </p:nvSpPr>
        <p:spPr>
          <a:xfrm>
            <a:off x="713225" y="2017500"/>
            <a:ext cx="3410700" cy="68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9</a:t>
            </a:r>
            <a:r>
              <a:rPr lang="en"/>
              <a:t>h 55m 23s</a:t>
            </a:r>
            <a:endParaRPr/>
          </a:p>
        </p:txBody>
      </p:sp>
      <p:sp>
        <p:nvSpPr>
          <p:cNvPr id="333" name="Google Shape;333;p37"/>
          <p:cNvSpPr txBox="1"/>
          <p:nvPr>
            <p:ph idx="2" type="title"/>
          </p:nvPr>
        </p:nvSpPr>
        <p:spPr>
          <a:xfrm>
            <a:off x="713225" y="539500"/>
            <a:ext cx="3410700" cy="68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333,000</a:t>
            </a:r>
            <a:endParaRPr/>
          </a:p>
        </p:txBody>
      </p:sp>
      <p:sp>
        <p:nvSpPr>
          <p:cNvPr id="334" name="Google Shape;334;p37"/>
          <p:cNvSpPr txBox="1"/>
          <p:nvPr>
            <p:ph idx="3" type="subTitle"/>
          </p:nvPr>
        </p:nvSpPr>
        <p:spPr>
          <a:xfrm>
            <a:off x="713225" y="1226827"/>
            <a:ext cx="3410700" cy="42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Sun’s mass compared to Earth’s</a:t>
            </a:r>
            <a:endParaRPr/>
          </a:p>
        </p:txBody>
      </p:sp>
      <p:sp>
        <p:nvSpPr>
          <p:cNvPr id="335" name="Google Shape;335;p37"/>
          <p:cNvSpPr txBox="1"/>
          <p:nvPr>
            <p:ph idx="4" type="title"/>
          </p:nvPr>
        </p:nvSpPr>
        <p:spPr>
          <a:xfrm>
            <a:off x="713225" y="3495475"/>
            <a:ext cx="3410700" cy="68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386,000 km</a:t>
            </a:r>
            <a:endParaRPr/>
          </a:p>
        </p:txBody>
      </p:sp>
      <p:sp>
        <p:nvSpPr>
          <p:cNvPr id="336" name="Google Shape;336;p37"/>
          <p:cNvSpPr txBox="1"/>
          <p:nvPr>
            <p:ph idx="5" type="subTitle"/>
          </p:nvPr>
        </p:nvSpPr>
        <p:spPr>
          <a:xfrm>
            <a:off x="713225" y="4176800"/>
            <a:ext cx="3410700" cy="42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Distance between Earth and the Moon</a:t>
            </a:r>
            <a:endParaRPr/>
          </a:p>
        </p:txBody>
      </p:sp>
      <p:pic>
        <p:nvPicPr>
          <p:cNvPr id="337" name="Google Shape;337;p37"/>
          <p:cNvPicPr preferRelativeResize="0"/>
          <p:nvPr>
            <p:ph idx="2" type="pic"/>
          </p:nvPr>
        </p:nvPicPr>
        <p:blipFill rotWithShape="1">
          <a:blip r:embed="rId3">
            <a:alphaModFix/>
          </a:blip>
          <a:srcRect b="1101" l="0" r="0" t="5562"/>
          <a:stretch/>
        </p:blipFill>
        <p:spPr>
          <a:xfrm>
            <a:off x="4612425" y="25"/>
            <a:ext cx="4522376" cy="5143474"/>
          </a:xfrm>
          <a:prstGeom prst="rect">
            <a:avLst/>
          </a:prstGeom>
          <a:noFill/>
          <a:ln>
            <a:noFill/>
          </a:ln>
        </p:spPr>
      </p:pic>
      <p:sp>
        <p:nvSpPr>
          <p:cNvPr id="338" name="Google Shape;338;p37"/>
          <p:cNvSpPr/>
          <p:nvPr/>
        </p:nvSpPr>
        <p:spPr>
          <a:xfrm>
            <a:off x="8113405" y="539500"/>
            <a:ext cx="427595" cy="475800"/>
          </a:xfrm>
          <a:prstGeom prst="rect">
            <a:avLst/>
          </a:prstGeom>
        </p:spPr>
        <p:txBody>
          <a:bodyPr>
            <a:prstTxWarp prst="textPlain"/>
          </a:bodyPr>
          <a:lstStyle/>
          <a:p>
            <a:pPr lvl="0" algn="ctr"/>
            <a:r>
              <a:rPr b="0" i="0">
                <a:ln>
                  <a:noFill/>
                </a:ln>
                <a:solidFill>
                  <a:schemeClr val="dk1"/>
                </a:solidFill>
                <a:latin typeface="Bodoni Moda"/>
              </a:rPr>
              <a:t>*</a:t>
            </a:r>
          </a:p>
        </p:txBody>
      </p:sp>
      <p:sp>
        <p:nvSpPr>
          <p:cNvPr id="339" name="Google Shape;339;p37"/>
          <p:cNvSpPr/>
          <p:nvPr/>
        </p:nvSpPr>
        <p:spPr>
          <a:xfrm flipH="1">
            <a:off x="4603066" y="0"/>
            <a:ext cx="1781700" cy="5143500"/>
          </a:xfrm>
          <a:prstGeom prst="rect">
            <a:avLst/>
          </a:prstGeom>
          <a:gradFill>
            <a:gsLst>
              <a:gs pos="0">
                <a:srgbClr val="FFFFFF">
                  <a:alpha val="0"/>
                </a:srgbClr>
              </a:gs>
              <a:gs pos="22000">
                <a:srgbClr val="FFFFFF">
                  <a:alpha val="0"/>
                </a:srgbClr>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 name="Google Shape;340;p37"/>
          <p:cNvCxnSpPr/>
          <p:nvPr/>
        </p:nvCxnSpPr>
        <p:spPr>
          <a:xfrm>
            <a:off x="6703975" y="4899034"/>
            <a:ext cx="2436900" cy="0"/>
          </a:xfrm>
          <a:prstGeom prst="straightConnector1">
            <a:avLst/>
          </a:prstGeom>
          <a:noFill/>
          <a:ln cap="flat" cmpd="sng" w="9525">
            <a:solidFill>
              <a:schemeClr val="dk1"/>
            </a:solidFill>
            <a:prstDash val="solid"/>
            <a:round/>
            <a:headEnd len="med" w="med" type="none"/>
            <a:tailEnd len="med" w="med" type="none"/>
          </a:ln>
        </p:spPr>
      </p:cxnSp>
      <p:cxnSp>
        <p:nvCxnSpPr>
          <p:cNvPr id="341" name="Google Shape;341;p37"/>
          <p:cNvCxnSpPr/>
          <p:nvPr/>
        </p:nvCxnSpPr>
        <p:spPr>
          <a:xfrm>
            <a:off x="-9625" y="4899025"/>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342" name="Google Shape;342;p37"/>
          <p:cNvCxnSpPr/>
          <p:nvPr/>
        </p:nvCxnSpPr>
        <p:spPr>
          <a:xfrm>
            <a:off x="224725" y="253875"/>
            <a:ext cx="0" cy="4899300"/>
          </a:xfrm>
          <a:prstGeom prst="straightConnector1">
            <a:avLst/>
          </a:prstGeom>
          <a:noFill/>
          <a:ln cap="flat" cmpd="sng" w="9525">
            <a:solidFill>
              <a:schemeClr val="dk1"/>
            </a:solidFill>
            <a:prstDash val="solid"/>
            <a:round/>
            <a:headEnd len="med" w="med" type="none"/>
            <a:tailEnd len="med" w="med" type="none"/>
          </a:ln>
        </p:spPr>
      </p:cxnSp>
      <p:cxnSp>
        <p:nvCxnSpPr>
          <p:cNvPr id="343" name="Google Shape;343;p37"/>
          <p:cNvCxnSpPr/>
          <p:nvPr/>
        </p:nvCxnSpPr>
        <p:spPr>
          <a:xfrm>
            <a:off x="713225" y="1220825"/>
            <a:ext cx="3426000" cy="0"/>
          </a:xfrm>
          <a:prstGeom prst="straightConnector1">
            <a:avLst/>
          </a:prstGeom>
          <a:noFill/>
          <a:ln cap="flat" cmpd="sng" w="9525">
            <a:solidFill>
              <a:schemeClr val="dk1"/>
            </a:solidFill>
            <a:prstDash val="solid"/>
            <a:round/>
            <a:headEnd len="med" w="med" type="none"/>
            <a:tailEnd len="med" w="med" type="none"/>
          </a:ln>
        </p:spPr>
      </p:cxnSp>
      <p:cxnSp>
        <p:nvCxnSpPr>
          <p:cNvPr id="344" name="Google Shape;344;p37"/>
          <p:cNvCxnSpPr/>
          <p:nvPr/>
        </p:nvCxnSpPr>
        <p:spPr>
          <a:xfrm>
            <a:off x="713225" y="2703525"/>
            <a:ext cx="3426000" cy="0"/>
          </a:xfrm>
          <a:prstGeom prst="straightConnector1">
            <a:avLst/>
          </a:prstGeom>
          <a:noFill/>
          <a:ln cap="flat" cmpd="sng" w="9525">
            <a:solidFill>
              <a:schemeClr val="dk1"/>
            </a:solidFill>
            <a:prstDash val="solid"/>
            <a:round/>
            <a:headEnd len="med" w="med" type="none"/>
            <a:tailEnd len="med" w="med" type="none"/>
          </a:ln>
        </p:spPr>
      </p:cxnSp>
      <p:cxnSp>
        <p:nvCxnSpPr>
          <p:cNvPr id="345" name="Google Shape;345;p37"/>
          <p:cNvCxnSpPr/>
          <p:nvPr/>
        </p:nvCxnSpPr>
        <p:spPr>
          <a:xfrm>
            <a:off x="714944" y="4176800"/>
            <a:ext cx="34260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8"/>
          <p:cNvSpPr txBox="1"/>
          <p:nvPr>
            <p:ph type="title"/>
          </p:nvPr>
        </p:nvSpPr>
        <p:spPr>
          <a:xfrm>
            <a:off x="1014750" y="539500"/>
            <a:ext cx="7114500" cy="6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Column </a:t>
            </a:r>
            <a:r>
              <a:rPr i="1" lang="en"/>
              <a:t>graph</a:t>
            </a:r>
            <a:endParaRPr i="1"/>
          </a:p>
        </p:txBody>
      </p:sp>
      <p:sp>
        <p:nvSpPr>
          <p:cNvPr id="351" name="Google Shape;351;p38"/>
          <p:cNvSpPr txBox="1"/>
          <p:nvPr>
            <p:ph idx="4294967295" type="title"/>
          </p:nvPr>
        </p:nvSpPr>
        <p:spPr>
          <a:xfrm>
            <a:off x="713225" y="3414179"/>
            <a:ext cx="1673100" cy="47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2400"/>
              <a:t>Team 2</a:t>
            </a:r>
            <a:endParaRPr i="1" sz="2400"/>
          </a:p>
        </p:txBody>
      </p:sp>
      <p:sp>
        <p:nvSpPr>
          <p:cNvPr id="352" name="Google Shape;352;p38"/>
          <p:cNvSpPr txBox="1"/>
          <p:nvPr>
            <p:ph idx="4294967295" type="title"/>
          </p:nvPr>
        </p:nvSpPr>
        <p:spPr>
          <a:xfrm>
            <a:off x="713225" y="1864400"/>
            <a:ext cx="1673100" cy="47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2400"/>
              <a:t>Team 1 </a:t>
            </a:r>
            <a:endParaRPr i="1" sz="2400"/>
          </a:p>
        </p:txBody>
      </p:sp>
      <p:sp>
        <p:nvSpPr>
          <p:cNvPr id="353" name="Google Shape;353;p38"/>
          <p:cNvSpPr txBox="1"/>
          <p:nvPr/>
        </p:nvSpPr>
        <p:spPr>
          <a:xfrm>
            <a:off x="981900" y="4435100"/>
            <a:ext cx="7180200" cy="16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1"/>
                </a:solidFill>
                <a:latin typeface="Montserrat"/>
                <a:ea typeface="Montserrat"/>
                <a:cs typeface="Montserrat"/>
                <a:sym typeface="Montserrat"/>
              </a:rPr>
              <a:t>Follow the link in the graph to modify its data and then paste the new one here. </a:t>
            </a:r>
            <a:r>
              <a:rPr b="1" lang="en" sz="900">
                <a:solidFill>
                  <a:schemeClr val="accent1"/>
                </a:solidFill>
                <a:uFill>
                  <a:noFill/>
                </a:uFill>
                <a:latin typeface="Montserrat"/>
                <a:ea typeface="Montserrat"/>
                <a:cs typeface="Montserrat"/>
                <a:sym typeface="Montserrat"/>
                <a:hlinkClick r:id="rId3">
                  <a:extLst>
                    <a:ext uri="{A12FA001-AC4F-418D-AE19-62706E023703}">
                      <ahyp:hlinkClr val="tx"/>
                    </a:ext>
                  </a:extLst>
                </a:hlinkClick>
              </a:rPr>
              <a:t>For more info, click here</a:t>
            </a:r>
            <a:endParaRPr b="1" sz="900">
              <a:solidFill>
                <a:schemeClr val="accent1"/>
              </a:solidFill>
              <a:latin typeface="Montserrat"/>
              <a:ea typeface="Montserrat"/>
              <a:cs typeface="Montserrat"/>
              <a:sym typeface="Montserrat"/>
            </a:endParaRPr>
          </a:p>
        </p:txBody>
      </p:sp>
      <p:sp>
        <p:nvSpPr>
          <p:cNvPr id="354" name="Google Shape;354;p38"/>
          <p:cNvSpPr txBox="1"/>
          <p:nvPr>
            <p:ph idx="4294967295" type="subTitle"/>
          </p:nvPr>
        </p:nvSpPr>
        <p:spPr>
          <a:xfrm>
            <a:off x="713213" y="3832130"/>
            <a:ext cx="16731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Mercury is small</a:t>
            </a:r>
            <a:endParaRPr/>
          </a:p>
        </p:txBody>
      </p:sp>
      <p:sp>
        <p:nvSpPr>
          <p:cNvPr id="355" name="Google Shape;355;p38"/>
          <p:cNvSpPr txBox="1"/>
          <p:nvPr>
            <p:ph idx="4294967295" type="subTitle"/>
          </p:nvPr>
        </p:nvSpPr>
        <p:spPr>
          <a:xfrm>
            <a:off x="713213" y="2282364"/>
            <a:ext cx="16731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Mars is very cold</a:t>
            </a:r>
            <a:endParaRPr/>
          </a:p>
        </p:txBody>
      </p:sp>
      <p:sp>
        <p:nvSpPr>
          <p:cNvPr id="356" name="Google Shape;356;p38"/>
          <p:cNvSpPr/>
          <p:nvPr/>
        </p:nvSpPr>
        <p:spPr>
          <a:xfrm>
            <a:off x="713225" y="1319457"/>
            <a:ext cx="388204" cy="431963"/>
          </a:xfrm>
          <a:prstGeom prst="rect">
            <a:avLst/>
          </a:prstGeom>
        </p:spPr>
        <p:txBody>
          <a:bodyPr>
            <a:prstTxWarp prst="textPlain"/>
          </a:bodyPr>
          <a:lstStyle/>
          <a:p>
            <a:pPr lvl="0" algn="ctr"/>
            <a:r>
              <a:rPr b="0" i="0">
                <a:ln>
                  <a:noFill/>
                </a:ln>
                <a:solidFill>
                  <a:schemeClr val="lt2"/>
                </a:solidFill>
                <a:latin typeface="Bodoni Moda"/>
              </a:rPr>
              <a:t>*</a:t>
            </a:r>
          </a:p>
        </p:txBody>
      </p:sp>
      <p:sp>
        <p:nvSpPr>
          <p:cNvPr id="357" name="Google Shape;357;p38"/>
          <p:cNvSpPr/>
          <p:nvPr/>
        </p:nvSpPr>
        <p:spPr>
          <a:xfrm>
            <a:off x="713225" y="2870187"/>
            <a:ext cx="388204" cy="431963"/>
          </a:xfrm>
          <a:prstGeom prst="rect">
            <a:avLst/>
          </a:prstGeom>
        </p:spPr>
        <p:txBody>
          <a:bodyPr>
            <a:prstTxWarp prst="textPlain"/>
          </a:bodyPr>
          <a:lstStyle/>
          <a:p>
            <a:pPr lvl="0" algn="ctr"/>
            <a:r>
              <a:rPr b="0" i="0">
                <a:ln>
                  <a:noFill/>
                </a:ln>
                <a:solidFill>
                  <a:schemeClr val="accent2"/>
                </a:solidFill>
                <a:latin typeface="Bodoni Moda"/>
              </a:rPr>
              <a:t>*</a:t>
            </a:r>
          </a:p>
        </p:txBody>
      </p:sp>
      <p:sp>
        <p:nvSpPr>
          <p:cNvPr id="358" name="Google Shape;358;p38"/>
          <p:cNvSpPr txBox="1"/>
          <p:nvPr>
            <p:ph idx="4294967295" type="title"/>
          </p:nvPr>
        </p:nvSpPr>
        <p:spPr>
          <a:xfrm flipH="1">
            <a:off x="6757663" y="3414166"/>
            <a:ext cx="1673100" cy="475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i="1" lang="en" sz="2400"/>
              <a:t>Team 4</a:t>
            </a:r>
            <a:endParaRPr i="1" sz="2400"/>
          </a:p>
        </p:txBody>
      </p:sp>
      <p:sp>
        <p:nvSpPr>
          <p:cNvPr id="359" name="Google Shape;359;p38"/>
          <p:cNvSpPr txBox="1"/>
          <p:nvPr>
            <p:ph idx="4294967295" type="title"/>
          </p:nvPr>
        </p:nvSpPr>
        <p:spPr>
          <a:xfrm flipH="1">
            <a:off x="6757663" y="1864388"/>
            <a:ext cx="1673100" cy="475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i="1" lang="en" sz="2400"/>
              <a:t>Team 3</a:t>
            </a:r>
            <a:endParaRPr i="1" sz="2400"/>
          </a:p>
        </p:txBody>
      </p:sp>
      <p:sp>
        <p:nvSpPr>
          <p:cNvPr id="360" name="Google Shape;360;p38"/>
          <p:cNvSpPr txBox="1"/>
          <p:nvPr>
            <p:ph idx="4294967295" type="subTitle"/>
          </p:nvPr>
        </p:nvSpPr>
        <p:spPr>
          <a:xfrm flipH="1">
            <a:off x="6757675" y="3832118"/>
            <a:ext cx="1673100" cy="3588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t>Earth has life</a:t>
            </a:r>
            <a:endParaRPr/>
          </a:p>
        </p:txBody>
      </p:sp>
      <p:sp>
        <p:nvSpPr>
          <p:cNvPr id="361" name="Google Shape;361;p38"/>
          <p:cNvSpPr txBox="1"/>
          <p:nvPr>
            <p:ph idx="4294967295" type="subTitle"/>
          </p:nvPr>
        </p:nvSpPr>
        <p:spPr>
          <a:xfrm flipH="1">
            <a:off x="6757675" y="2282352"/>
            <a:ext cx="1673100" cy="3588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t>Venus is very hot</a:t>
            </a:r>
            <a:endParaRPr/>
          </a:p>
        </p:txBody>
      </p:sp>
      <p:sp>
        <p:nvSpPr>
          <p:cNvPr id="362" name="Google Shape;362;p38"/>
          <p:cNvSpPr/>
          <p:nvPr/>
        </p:nvSpPr>
        <p:spPr>
          <a:xfrm flipH="1">
            <a:off x="8042558" y="1319445"/>
            <a:ext cx="388204" cy="431963"/>
          </a:xfrm>
          <a:prstGeom prst="rect">
            <a:avLst/>
          </a:prstGeom>
        </p:spPr>
        <p:txBody>
          <a:bodyPr>
            <a:prstTxWarp prst="textPlain"/>
          </a:bodyPr>
          <a:lstStyle/>
          <a:p>
            <a:pPr lvl="0" algn="ctr"/>
            <a:r>
              <a:rPr b="0" i="0">
                <a:ln>
                  <a:noFill/>
                </a:ln>
                <a:solidFill>
                  <a:schemeClr val="accent1"/>
                </a:solidFill>
                <a:latin typeface="Bodoni Moda"/>
              </a:rPr>
              <a:t>*</a:t>
            </a:r>
          </a:p>
        </p:txBody>
      </p:sp>
      <p:sp>
        <p:nvSpPr>
          <p:cNvPr id="363" name="Google Shape;363;p38"/>
          <p:cNvSpPr/>
          <p:nvPr/>
        </p:nvSpPr>
        <p:spPr>
          <a:xfrm flipH="1">
            <a:off x="8042558" y="2870174"/>
            <a:ext cx="388204" cy="431963"/>
          </a:xfrm>
          <a:prstGeom prst="rect">
            <a:avLst/>
          </a:prstGeom>
        </p:spPr>
        <p:txBody>
          <a:bodyPr>
            <a:prstTxWarp prst="textPlain"/>
          </a:bodyPr>
          <a:lstStyle/>
          <a:p>
            <a:pPr lvl="0" algn="ctr"/>
            <a:r>
              <a:rPr b="0" i="0">
                <a:ln>
                  <a:noFill/>
                </a:ln>
                <a:solidFill>
                  <a:schemeClr val="dk2"/>
                </a:solidFill>
                <a:latin typeface="Bodoni Moda"/>
              </a:rPr>
              <a:t>*</a:t>
            </a:r>
          </a:p>
        </p:txBody>
      </p:sp>
      <p:cxnSp>
        <p:nvCxnSpPr>
          <p:cNvPr id="364" name="Google Shape;364;p38"/>
          <p:cNvCxnSpPr/>
          <p:nvPr/>
        </p:nvCxnSpPr>
        <p:spPr>
          <a:xfrm>
            <a:off x="713225" y="2282350"/>
            <a:ext cx="1665300" cy="0"/>
          </a:xfrm>
          <a:prstGeom prst="straightConnector1">
            <a:avLst/>
          </a:prstGeom>
          <a:noFill/>
          <a:ln cap="flat" cmpd="sng" w="9525">
            <a:solidFill>
              <a:schemeClr val="dk1"/>
            </a:solidFill>
            <a:prstDash val="solid"/>
            <a:round/>
            <a:headEnd len="med" w="med" type="none"/>
            <a:tailEnd len="med" w="med" type="none"/>
          </a:ln>
        </p:spPr>
      </p:cxnSp>
      <p:cxnSp>
        <p:nvCxnSpPr>
          <p:cNvPr id="365" name="Google Shape;365;p38"/>
          <p:cNvCxnSpPr/>
          <p:nvPr/>
        </p:nvCxnSpPr>
        <p:spPr>
          <a:xfrm>
            <a:off x="721000" y="3832125"/>
            <a:ext cx="1665300" cy="0"/>
          </a:xfrm>
          <a:prstGeom prst="straightConnector1">
            <a:avLst/>
          </a:prstGeom>
          <a:noFill/>
          <a:ln cap="flat" cmpd="sng" w="9525">
            <a:solidFill>
              <a:schemeClr val="dk1"/>
            </a:solidFill>
            <a:prstDash val="solid"/>
            <a:round/>
            <a:headEnd len="med" w="med" type="none"/>
            <a:tailEnd len="med" w="med" type="none"/>
          </a:ln>
        </p:spPr>
      </p:cxnSp>
      <p:cxnSp>
        <p:nvCxnSpPr>
          <p:cNvPr id="366" name="Google Shape;366;p38"/>
          <p:cNvCxnSpPr/>
          <p:nvPr/>
        </p:nvCxnSpPr>
        <p:spPr>
          <a:xfrm>
            <a:off x="6757650" y="2295388"/>
            <a:ext cx="1665300" cy="0"/>
          </a:xfrm>
          <a:prstGeom prst="straightConnector1">
            <a:avLst/>
          </a:prstGeom>
          <a:noFill/>
          <a:ln cap="flat" cmpd="sng" w="9525">
            <a:solidFill>
              <a:schemeClr val="dk1"/>
            </a:solidFill>
            <a:prstDash val="solid"/>
            <a:round/>
            <a:headEnd len="med" w="med" type="none"/>
            <a:tailEnd len="med" w="med" type="none"/>
          </a:ln>
        </p:spPr>
      </p:cxnSp>
      <p:cxnSp>
        <p:nvCxnSpPr>
          <p:cNvPr id="367" name="Google Shape;367;p38"/>
          <p:cNvCxnSpPr/>
          <p:nvPr/>
        </p:nvCxnSpPr>
        <p:spPr>
          <a:xfrm>
            <a:off x="6765425" y="3845163"/>
            <a:ext cx="1665300" cy="0"/>
          </a:xfrm>
          <a:prstGeom prst="straightConnector1">
            <a:avLst/>
          </a:prstGeom>
          <a:noFill/>
          <a:ln cap="flat" cmpd="sng" w="9525">
            <a:solidFill>
              <a:schemeClr val="dk1"/>
            </a:solidFill>
            <a:prstDash val="solid"/>
            <a:round/>
            <a:headEnd len="med" w="med" type="none"/>
            <a:tailEnd len="med" w="med" type="none"/>
          </a:ln>
        </p:spPr>
      </p:cxnSp>
      <p:pic>
        <p:nvPicPr>
          <p:cNvPr id="368" name="Google Shape;368;p38">
            <a:hlinkClick r:id="rId4"/>
          </p:cNvPr>
          <p:cNvPicPr preferRelativeResize="0"/>
          <p:nvPr/>
        </p:nvPicPr>
        <p:blipFill>
          <a:blip r:embed="rId5">
            <a:alphaModFix/>
          </a:blip>
          <a:stretch>
            <a:fillRect/>
          </a:stretch>
        </p:blipFill>
        <p:spPr>
          <a:xfrm>
            <a:off x="2534813" y="1542475"/>
            <a:ext cx="4066538" cy="256586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9"/>
          <p:cNvSpPr txBox="1"/>
          <p:nvPr>
            <p:ph type="title"/>
          </p:nvPr>
        </p:nvSpPr>
        <p:spPr>
          <a:xfrm>
            <a:off x="713225" y="539500"/>
            <a:ext cx="7114500" cy="6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a:t>
            </a:r>
            <a:endParaRPr/>
          </a:p>
        </p:txBody>
      </p:sp>
      <p:graphicFrame>
        <p:nvGraphicFramePr>
          <p:cNvPr id="374" name="Google Shape;374;p39"/>
          <p:cNvGraphicFramePr/>
          <p:nvPr/>
        </p:nvGraphicFramePr>
        <p:xfrm>
          <a:off x="1014725" y="2072210"/>
          <a:ext cx="3000000" cy="3000000"/>
        </p:xfrm>
        <a:graphic>
          <a:graphicData uri="http://schemas.openxmlformats.org/drawingml/2006/table">
            <a:tbl>
              <a:tblPr>
                <a:noFill/>
                <a:tableStyleId>{F55BFEE7-4204-4716-8DB0-45DBADABF48D}</a:tableStyleId>
              </a:tblPr>
              <a:tblGrid>
                <a:gridCol w="1659400"/>
                <a:gridCol w="1818375"/>
                <a:gridCol w="1818375"/>
                <a:gridCol w="1818375"/>
              </a:tblGrid>
              <a:tr h="454575">
                <a:tc>
                  <a:txBody>
                    <a:bodyPr/>
                    <a:lstStyle/>
                    <a:p>
                      <a:pPr indent="0" lvl="0" marL="0" rtl="0" algn="ctr">
                        <a:spcBef>
                          <a:spcPts val="0"/>
                        </a:spcBef>
                        <a:spcAft>
                          <a:spcPts val="0"/>
                        </a:spcAft>
                        <a:buNone/>
                      </a:pPr>
                      <a:r>
                        <a:t/>
                      </a:r>
                      <a:endParaRPr b="1" sz="1800">
                        <a:solidFill>
                          <a:schemeClr val="dk2"/>
                        </a:solidFill>
                        <a:latin typeface="Viaoda Libre"/>
                        <a:ea typeface="Viaoda Libre"/>
                        <a:cs typeface="Viaoda Libre"/>
                        <a:sym typeface="Viaoda Libre"/>
                      </a:endParaRPr>
                    </a:p>
                  </a:txBody>
                  <a:tcPr marT="68575" marB="6857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Viaoda Libre"/>
                          <a:ea typeface="Viaoda Libre"/>
                          <a:cs typeface="Viaoda Libre"/>
                          <a:sym typeface="Viaoda Libre"/>
                        </a:rPr>
                        <a:t>Team A</a:t>
                      </a:r>
                      <a:endParaRPr sz="1800">
                        <a:solidFill>
                          <a:schemeClr val="dk1"/>
                        </a:solidFill>
                        <a:latin typeface="Viaoda Libre"/>
                        <a:ea typeface="Viaoda Libre"/>
                        <a:cs typeface="Viaoda Libre"/>
                        <a:sym typeface="Viaoda Libre"/>
                      </a:endParaRPr>
                    </a:p>
                  </a:txBody>
                  <a:tcPr marT="68575" marB="6857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Viaoda Libre"/>
                          <a:ea typeface="Viaoda Libre"/>
                          <a:cs typeface="Viaoda Libre"/>
                          <a:sym typeface="Viaoda Libre"/>
                        </a:rPr>
                        <a:t>Team B</a:t>
                      </a:r>
                      <a:endParaRPr sz="1800">
                        <a:solidFill>
                          <a:schemeClr val="dk1"/>
                        </a:solidFill>
                        <a:latin typeface="Viaoda Libre"/>
                        <a:ea typeface="Viaoda Libre"/>
                        <a:cs typeface="Viaoda Libre"/>
                        <a:sym typeface="Viaoda Libre"/>
                      </a:endParaRPr>
                    </a:p>
                  </a:txBody>
                  <a:tcPr marT="68575" marB="6857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800">
                          <a:solidFill>
                            <a:schemeClr val="dk1"/>
                          </a:solidFill>
                          <a:latin typeface="Viaoda Libre"/>
                          <a:ea typeface="Viaoda Libre"/>
                          <a:cs typeface="Viaoda Libre"/>
                          <a:sym typeface="Viaoda Libre"/>
                        </a:rPr>
                        <a:t>Team C</a:t>
                      </a:r>
                      <a:endParaRPr sz="1800">
                        <a:solidFill>
                          <a:schemeClr val="dk1"/>
                        </a:solidFill>
                        <a:latin typeface="Viaoda Libre"/>
                        <a:ea typeface="Viaoda Libre"/>
                        <a:cs typeface="Viaoda Libre"/>
                        <a:sym typeface="Viaoda Libre"/>
                      </a:endParaRPr>
                    </a:p>
                  </a:txBody>
                  <a:tcPr marT="68575" marB="6857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1875">
                <a:tc>
                  <a:txBody>
                    <a:bodyPr/>
                    <a:lstStyle/>
                    <a:p>
                      <a:pPr indent="0" lvl="0" marL="0" rtl="0" algn="ctr">
                        <a:spcBef>
                          <a:spcPts val="0"/>
                        </a:spcBef>
                        <a:spcAft>
                          <a:spcPts val="0"/>
                        </a:spcAft>
                        <a:buNone/>
                      </a:pPr>
                      <a:r>
                        <a:rPr i="1" lang="en" sz="1800">
                          <a:solidFill>
                            <a:schemeClr val="dk1"/>
                          </a:solidFill>
                          <a:latin typeface="Viaoda Libre"/>
                          <a:ea typeface="Viaoda Libre"/>
                          <a:cs typeface="Viaoda Libre"/>
                          <a:sym typeface="Viaoda Libre"/>
                        </a:rPr>
                        <a:t>Saturn</a:t>
                      </a:r>
                      <a:endParaRPr i="1" sz="1800">
                        <a:solidFill>
                          <a:schemeClr val="dk1"/>
                        </a:solidFill>
                        <a:latin typeface="Viaoda Libre"/>
                        <a:ea typeface="Viaoda Libre"/>
                        <a:cs typeface="Viaoda Libre"/>
                        <a:sym typeface="Viaoda Libre"/>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1"/>
                          </a:solidFill>
                          <a:latin typeface="Montserrat"/>
                          <a:ea typeface="Montserrat"/>
                          <a:cs typeface="Montserrat"/>
                          <a:sym typeface="Montserrat"/>
                        </a:rPr>
                        <a:t>XX</a:t>
                      </a:r>
                      <a:endParaRPr sz="1100">
                        <a:solidFill>
                          <a:schemeClr val="accent1"/>
                        </a:solidFill>
                        <a:latin typeface="Montserrat"/>
                        <a:ea typeface="Montserrat"/>
                        <a:cs typeface="Montserrat"/>
                        <a:sym typeface="Montserra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1"/>
                          </a:solidFill>
                          <a:latin typeface="Montserrat"/>
                          <a:ea typeface="Montserrat"/>
                          <a:cs typeface="Montserrat"/>
                          <a:sym typeface="Montserrat"/>
                        </a:rPr>
                        <a:t>XX</a:t>
                      </a:r>
                      <a:endParaRPr sz="1100">
                        <a:solidFill>
                          <a:schemeClr val="accent1"/>
                        </a:solidFill>
                        <a:latin typeface="Montserrat"/>
                        <a:ea typeface="Montserrat"/>
                        <a:cs typeface="Montserrat"/>
                        <a:sym typeface="Montserra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1"/>
                          </a:solidFill>
                          <a:latin typeface="Montserrat"/>
                          <a:ea typeface="Montserrat"/>
                          <a:cs typeface="Montserrat"/>
                          <a:sym typeface="Montserrat"/>
                        </a:rPr>
                        <a:t>XX</a:t>
                      </a:r>
                      <a:endParaRPr sz="1100">
                        <a:solidFill>
                          <a:schemeClr val="accent1"/>
                        </a:solidFill>
                        <a:latin typeface="Montserrat"/>
                        <a:ea typeface="Montserrat"/>
                        <a:cs typeface="Montserrat"/>
                        <a:sym typeface="Montserra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1875">
                <a:tc>
                  <a:txBody>
                    <a:bodyPr/>
                    <a:lstStyle/>
                    <a:p>
                      <a:pPr indent="0" lvl="0" marL="0" rtl="0" algn="ctr">
                        <a:spcBef>
                          <a:spcPts val="0"/>
                        </a:spcBef>
                        <a:spcAft>
                          <a:spcPts val="0"/>
                        </a:spcAft>
                        <a:buNone/>
                      </a:pPr>
                      <a:r>
                        <a:rPr i="1" lang="en" sz="1800">
                          <a:solidFill>
                            <a:schemeClr val="dk1"/>
                          </a:solidFill>
                          <a:latin typeface="Viaoda Libre"/>
                          <a:ea typeface="Viaoda Libre"/>
                          <a:cs typeface="Viaoda Libre"/>
                          <a:sym typeface="Viaoda Libre"/>
                        </a:rPr>
                        <a:t>Venus</a:t>
                      </a:r>
                      <a:endParaRPr i="1" sz="1800">
                        <a:solidFill>
                          <a:schemeClr val="dk1"/>
                        </a:solidFill>
                        <a:latin typeface="Viaoda Libre"/>
                        <a:ea typeface="Viaoda Libre"/>
                        <a:cs typeface="Viaoda Libre"/>
                        <a:sym typeface="Viaoda Libre"/>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1"/>
                          </a:solidFill>
                          <a:latin typeface="Montserrat"/>
                          <a:ea typeface="Montserrat"/>
                          <a:cs typeface="Montserrat"/>
                          <a:sym typeface="Montserrat"/>
                        </a:rPr>
                        <a:t>XX</a:t>
                      </a:r>
                      <a:endParaRPr sz="1100">
                        <a:solidFill>
                          <a:schemeClr val="accent1"/>
                        </a:solidFill>
                        <a:latin typeface="Montserrat"/>
                        <a:ea typeface="Montserrat"/>
                        <a:cs typeface="Montserrat"/>
                        <a:sym typeface="Montserra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1"/>
                          </a:solidFill>
                          <a:latin typeface="Montserrat"/>
                          <a:ea typeface="Montserrat"/>
                          <a:cs typeface="Montserrat"/>
                          <a:sym typeface="Montserrat"/>
                        </a:rPr>
                        <a:t>XX</a:t>
                      </a:r>
                      <a:endParaRPr sz="1100">
                        <a:solidFill>
                          <a:schemeClr val="accent1"/>
                        </a:solidFill>
                        <a:latin typeface="Montserrat"/>
                        <a:ea typeface="Montserrat"/>
                        <a:cs typeface="Montserrat"/>
                        <a:sym typeface="Montserra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1"/>
                          </a:solidFill>
                          <a:latin typeface="Montserrat"/>
                          <a:ea typeface="Montserrat"/>
                          <a:cs typeface="Montserrat"/>
                          <a:sym typeface="Montserrat"/>
                        </a:rPr>
                        <a:t>XX</a:t>
                      </a:r>
                      <a:endParaRPr sz="1100">
                        <a:solidFill>
                          <a:schemeClr val="accent1"/>
                        </a:solidFill>
                        <a:latin typeface="Montserrat"/>
                        <a:ea typeface="Montserrat"/>
                        <a:cs typeface="Montserrat"/>
                        <a:sym typeface="Montserra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1875">
                <a:tc>
                  <a:txBody>
                    <a:bodyPr/>
                    <a:lstStyle/>
                    <a:p>
                      <a:pPr indent="0" lvl="0" marL="0" rtl="0" algn="ctr">
                        <a:spcBef>
                          <a:spcPts val="0"/>
                        </a:spcBef>
                        <a:spcAft>
                          <a:spcPts val="0"/>
                        </a:spcAft>
                        <a:buNone/>
                      </a:pPr>
                      <a:r>
                        <a:rPr i="1" lang="en" sz="1800">
                          <a:solidFill>
                            <a:schemeClr val="dk1"/>
                          </a:solidFill>
                          <a:latin typeface="Viaoda Libre"/>
                          <a:ea typeface="Viaoda Libre"/>
                          <a:cs typeface="Viaoda Libre"/>
                          <a:sym typeface="Viaoda Libre"/>
                        </a:rPr>
                        <a:t>Earth</a:t>
                      </a:r>
                      <a:endParaRPr i="1" sz="1800">
                        <a:solidFill>
                          <a:schemeClr val="dk1"/>
                        </a:solidFill>
                        <a:latin typeface="Viaoda Libre"/>
                        <a:ea typeface="Viaoda Libre"/>
                        <a:cs typeface="Viaoda Libre"/>
                        <a:sym typeface="Viaoda Libre"/>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1"/>
                          </a:solidFill>
                          <a:latin typeface="Montserrat"/>
                          <a:ea typeface="Montserrat"/>
                          <a:cs typeface="Montserrat"/>
                          <a:sym typeface="Montserrat"/>
                        </a:rPr>
                        <a:t>XX</a:t>
                      </a:r>
                      <a:endParaRPr sz="1100">
                        <a:solidFill>
                          <a:schemeClr val="accent1"/>
                        </a:solidFill>
                        <a:latin typeface="Montserrat"/>
                        <a:ea typeface="Montserrat"/>
                        <a:cs typeface="Montserrat"/>
                        <a:sym typeface="Montserra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1"/>
                          </a:solidFill>
                          <a:latin typeface="Montserrat"/>
                          <a:ea typeface="Montserrat"/>
                          <a:cs typeface="Montserrat"/>
                          <a:sym typeface="Montserrat"/>
                        </a:rPr>
                        <a:t>XX</a:t>
                      </a:r>
                      <a:endParaRPr sz="1100">
                        <a:solidFill>
                          <a:schemeClr val="accent1"/>
                        </a:solidFill>
                        <a:latin typeface="Montserrat"/>
                        <a:ea typeface="Montserrat"/>
                        <a:cs typeface="Montserrat"/>
                        <a:sym typeface="Montserra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1"/>
                          </a:solidFill>
                          <a:latin typeface="Montserrat"/>
                          <a:ea typeface="Montserrat"/>
                          <a:cs typeface="Montserrat"/>
                          <a:sym typeface="Montserrat"/>
                        </a:rPr>
                        <a:t>XX</a:t>
                      </a:r>
                      <a:endParaRPr sz="1100">
                        <a:solidFill>
                          <a:schemeClr val="accent1"/>
                        </a:solidFill>
                        <a:latin typeface="Montserrat"/>
                        <a:ea typeface="Montserrat"/>
                        <a:cs typeface="Montserrat"/>
                        <a:sym typeface="Montserra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1875">
                <a:tc>
                  <a:txBody>
                    <a:bodyPr/>
                    <a:lstStyle/>
                    <a:p>
                      <a:pPr indent="0" lvl="0" marL="0" rtl="0" algn="ctr">
                        <a:spcBef>
                          <a:spcPts val="0"/>
                        </a:spcBef>
                        <a:spcAft>
                          <a:spcPts val="0"/>
                        </a:spcAft>
                        <a:buNone/>
                      </a:pPr>
                      <a:r>
                        <a:rPr i="1" lang="en" sz="1800">
                          <a:solidFill>
                            <a:schemeClr val="dk1"/>
                          </a:solidFill>
                          <a:latin typeface="Viaoda Libre"/>
                          <a:ea typeface="Viaoda Libre"/>
                          <a:cs typeface="Viaoda Libre"/>
                          <a:sym typeface="Viaoda Libre"/>
                        </a:rPr>
                        <a:t>Moon</a:t>
                      </a:r>
                      <a:endParaRPr i="1" sz="1800">
                        <a:solidFill>
                          <a:schemeClr val="dk1"/>
                        </a:solidFill>
                        <a:latin typeface="Viaoda Libre"/>
                        <a:ea typeface="Viaoda Libre"/>
                        <a:cs typeface="Viaoda Libre"/>
                        <a:sym typeface="Viaoda Libre"/>
                      </a:endParaRPr>
                    </a:p>
                  </a:txBody>
                  <a:tcPr marT="0" marB="0"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1"/>
                          </a:solidFill>
                          <a:latin typeface="Montserrat"/>
                          <a:ea typeface="Montserrat"/>
                          <a:cs typeface="Montserrat"/>
                          <a:sym typeface="Montserrat"/>
                        </a:rPr>
                        <a:t>XX</a:t>
                      </a:r>
                      <a:endParaRPr sz="1100">
                        <a:solidFill>
                          <a:schemeClr val="accent1"/>
                        </a:solidFill>
                        <a:latin typeface="Montserrat"/>
                        <a:ea typeface="Montserrat"/>
                        <a:cs typeface="Montserrat"/>
                        <a:sym typeface="Montserra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1"/>
                          </a:solidFill>
                          <a:latin typeface="Montserrat"/>
                          <a:ea typeface="Montserrat"/>
                          <a:cs typeface="Montserrat"/>
                          <a:sym typeface="Montserrat"/>
                        </a:rPr>
                        <a:t>XX</a:t>
                      </a:r>
                      <a:endParaRPr sz="1100">
                        <a:solidFill>
                          <a:schemeClr val="accent1"/>
                        </a:solidFill>
                        <a:latin typeface="Montserrat"/>
                        <a:ea typeface="Montserrat"/>
                        <a:cs typeface="Montserrat"/>
                        <a:sym typeface="Montserra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1"/>
                          </a:solidFill>
                          <a:latin typeface="Montserrat"/>
                          <a:ea typeface="Montserrat"/>
                          <a:cs typeface="Montserrat"/>
                          <a:sym typeface="Montserrat"/>
                        </a:rPr>
                        <a:t>XX</a:t>
                      </a:r>
                      <a:endParaRPr sz="1100">
                        <a:solidFill>
                          <a:schemeClr val="accent1"/>
                        </a:solidFill>
                        <a:latin typeface="Montserrat"/>
                        <a:ea typeface="Montserrat"/>
                        <a:cs typeface="Montserrat"/>
                        <a:sym typeface="Montserra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75" name="Google Shape;375;p39"/>
          <p:cNvSpPr/>
          <p:nvPr/>
        </p:nvSpPr>
        <p:spPr>
          <a:xfrm>
            <a:off x="7035013" y="1426695"/>
            <a:ext cx="388204" cy="431963"/>
          </a:xfrm>
          <a:prstGeom prst="rect">
            <a:avLst/>
          </a:prstGeom>
        </p:spPr>
        <p:txBody>
          <a:bodyPr>
            <a:prstTxWarp prst="textPlain"/>
          </a:bodyPr>
          <a:lstStyle/>
          <a:p>
            <a:pPr lvl="0" algn="ctr"/>
            <a:r>
              <a:rPr b="0" i="0">
                <a:ln>
                  <a:noFill/>
                </a:ln>
                <a:solidFill>
                  <a:schemeClr val="lt2"/>
                </a:solidFill>
                <a:latin typeface="Bodoni Moda"/>
              </a:rPr>
              <a:t>*</a:t>
            </a:r>
          </a:p>
        </p:txBody>
      </p:sp>
      <p:sp>
        <p:nvSpPr>
          <p:cNvPr id="376" name="Google Shape;376;p39"/>
          <p:cNvSpPr/>
          <p:nvPr/>
        </p:nvSpPr>
        <p:spPr>
          <a:xfrm flipH="1">
            <a:off x="5204371" y="1426695"/>
            <a:ext cx="388204" cy="431963"/>
          </a:xfrm>
          <a:prstGeom prst="rect">
            <a:avLst/>
          </a:prstGeom>
        </p:spPr>
        <p:txBody>
          <a:bodyPr>
            <a:prstTxWarp prst="textPlain"/>
          </a:bodyPr>
          <a:lstStyle/>
          <a:p>
            <a:pPr lvl="0" algn="ctr"/>
            <a:r>
              <a:rPr b="0" i="0">
                <a:ln>
                  <a:noFill/>
                </a:ln>
                <a:solidFill>
                  <a:schemeClr val="accent1"/>
                </a:solidFill>
                <a:latin typeface="Bodoni Moda"/>
              </a:rPr>
              <a:t>*</a:t>
            </a:r>
          </a:p>
        </p:txBody>
      </p:sp>
      <p:sp>
        <p:nvSpPr>
          <p:cNvPr id="377" name="Google Shape;377;p39"/>
          <p:cNvSpPr/>
          <p:nvPr/>
        </p:nvSpPr>
        <p:spPr>
          <a:xfrm flipH="1">
            <a:off x="3373746" y="1426699"/>
            <a:ext cx="388204" cy="431963"/>
          </a:xfrm>
          <a:prstGeom prst="rect">
            <a:avLst/>
          </a:prstGeom>
        </p:spPr>
        <p:txBody>
          <a:bodyPr>
            <a:prstTxWarp prst="textPlain"/>
          </a:bodyPr>
          <a:lstStyle/>
          <a:p>
            <a:pPr lvl="0" algn="ctr"/>
            <a:r>
              <a:rPr b="0" i="0">
                <a:ln>
                  <a:noFill/>
                </a:ln>
                <a:solidFill>
                  <a:schemeClr val="dk2"/>
                </a:solidFill>
                <a:latin typeface="Bodoni Moda"/>
              </a:rPr>
              <a:t>*</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grpSp>
        <p:nvGrpSpPr>
          <p:cNvPr id="382" name="Google Shape;382;p40"/>
          <p:cNvGrpSpPr/>
          <p:nvPr/>
        </p:nvGrpSpPr>
        <p:grpSpPr>
          <a:xfrm>
            <a:off x="3307991" y="775201"/>
            <a:ext cx="5122767" cy="2964697"/>
            <a:chOff x="3307991" y="775201"/>
            <a:chExt cx="5122767" cy="2964697"/>
          </a:xfrm>
        </p:grpSpPr>
        <p:sp>
          <p:nvSpPr>
            <p:cNvPr id="383" name="Google Shape;383;p40"/>
            <p:cNvSpPr/>
            <p:nvPr/>
          </p:nvSpPr>
          <p:spPr>
            <a:xfrm>
              <a:off x="3307991" y="775201"/>
              <a:ext cx="5122767" cy="2964697"/>
            </a:xfrm>
            <a:prstGeom prst="roundRect">
              <a:avLst>
                <a:gd fmla="val 8369"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4" name="Google Shape;384;p40"/>
            <p:cNvCxnSpPr/>
            <p:nvPr/>
          </p:nvCxnSpPr>
          <p:spPr>
            <a:xfrm>
              <a:off x="5331475" y="3648050"/>
              <a:ext cx="1075800" cy="0"/>
            </a:xfrm>
            <a:prstGeom prst="straightConnector1">
              <a:avLst/>
            </a:prstGeom>
            <a:noFill/>
            <a:ln cap="flat" cmpd="sng" w="9525">
              <a:solidFill>
                <a:schemeClr val="dk1"/>
              </a:solidFill>
              <a:prstDash val="solid"/>
              <a:round/>
              <a:headEnd len="med" w="med" type="none"/>
              <a:tailEnd len="med" w="med" type="none"/>
            </a:ln>
          </p:spPr>
        </p:cxnSp>
      </p:grpSp>
      <p:sp>
        <p:nvSpPr>
          <p:cNvPr id="385" name="Google Shape;385;p40"/>
          <p:cNvSpPr txBox="1"/>
          <p:nvPr>
            <p:ph type="title"/>
          </p:nvPr>
        </p:nvSpPr>
        <p:spPr>
          <a:xfrm>
            <a:off x="713250" y="3167200"/>
            <a:ext cx="235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Mockup</a:t>
            </a:r>
            <a:endParaRPr/>
          </a:p>
        </p:txBody>
      </p:sp>
      <p:sp>
        <p:nvSpPr>
          <p:cNvPr id="386" name="Google Shape;386;p40"/>
          <p:cNvSpPr txBox="1"/>
          <p:nvPr>
            <p:ph idx="1" type="subTitle"/>
          </p:nvPr>
        </p:nvSpPr>
        <p:spPr>
          <a:xfrm>
            <a:off x="713250" y="40313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387" name="Google Shape;387;p40"/>
          <p:cNvSpPr/>
          <p:nvPr/>
        </p:nvSpPr>
        <p:spPr>
          <a:xfrm>
            <a:off x="825955" y="2011200"/>
            <a:ext cx="427595" cy="475800"/>
          </a:xfrm>
          <a:prstGeom prst="rect">
            <a:avLst/>
          </a:prstGeom>
        </p:spPr>
        <p:txBody>
          <a:bodyPr>
            <a:prstTxWarp prst="textPlain"/>
          </a:bodyPr>
          <a:lstStyle/>
          <a:p>
            <a:pPr lvl="0" algn="ctr"/>
            <a:r>
              <a:rPr b="0" i="0">
                <a:ln>
                  <a:noFill/>
                </a:ln>
                <a:solidFill>
                  <a:schemeClr val="dk1"/>
                </a:solidFill>
                <a:latin typeface="Bodoni Moda"/>
              </a:rPr>
              <a:t>*</a:t>
            </a:r>
          </a:p>
        </p:txBody>
      </p:sp>
      <p:pic>
        <p:nvPicPr>
          <p:cNvPr id="388" name="Google Shape;388;p40"/>
          <p:cNvPicPr preferRelativeResize="0"/>
          <p:nvPr/>
        </p:nvPicPr>
        <p:blipFill>
          <a:blip r:embed="rId3">
            <a:alphaModFix/>
          </a:blip>
          <a:stretch>
            <a:fillRect/>
          </a:stretch>
        </p:blipFill>
        <p:spPr>
          <a:xfrm>
            <a:off x="3397386" y="867048"/>
            <a:ext cx="4944000" cy="2781000"/>
          </a:xfrm>
          <a:prstGeom prst="roundRect">
            <a:avLst>
              <a:gd fmla="val 7455"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grpSp>
        <p:nvGrpSpPr>
          <p:cNvPr id="393" name="Google Shape;393;p41"/>
          <p:cNvGrpSpPr/>
          <p:nvPr/>
        </p:nvGrpSpPr>
        <p:grpSpPr>
          <a:xfrm>
            <a:off x="5633850" y="3586350"/>
            <a:ext cx="432000" cy="432000"/>
            <a:chOff x="5642700" y="3584175"/>
            <a:chExt cx="432000" cy="432000"/>
          </a:xfrm>
        </p:grpSpPr>
        <p:sp>
          <p:nvSpPr>
            <p:cNvPr id="394" name="Google Shape;394;p41"/>
            <p:cNvSpPr/>
            <p:nvPr/>
          </p:nvSpPr>
          <p:spPr>
            <a:xfrm>
              <a:off x="5642700" y="3584175"/>
              <a:ext cx="432000" cy="43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1"/>
            <p:cNvSpPr/>
            <p:nvPr/>
          </p:nvSpPr>
          <p:spPr>
            <a:xfrm>
              <a:off x="5664588" y="3584195"/>
              <a:ext cx="388204" cy="431963"/>
            </a:xfrm>
            <a:prstGeom prst="rect">
              <a:avLst/>
            </a:prstGeom>
          </p:spPr>
          <p:txBody>
            <a:bodyPr>
              <a:prstTxWarp prst="textPlain"/>
            </a:bodyPr>
            <a:lstStyle/>
            <a:p>
              <a:pPr lvl="0" algn="ctr"/>
              <a:r>
                <a:rPr b="0" i="0">
                  <a:ln>
                    <a:noFill/>
                  </a:ln>
                  <a:solidFill>
                    <a:schemeClr val="dk2"/>
                  </a:solidFill>
                  <a:latin typeface="Bodoni Moda"/>
                </a:rPr>
                <a:t>*</a:t>
              </a:r>
            </a:p>
          </p:txBody>
        </p:sp>
      </p:grpSp>
      <p:grpSp>
        <p:nvGrpSpPr>
          <p:cNvPr id="396" name="Google Shape;396;p41"/>
          <p:cNvGrpSpPr/>
          <p:nvPr/>
        </p:nvGrpSpPr>
        <p:grpSpPr>
          <a:xfrm>
            <a:off x="4347150" y="2085645"/>
            <a:ext cx="432000" cy="438705"/>
            <a:chOff x="4356000" y="2083470"/>
            <a:chExt cx="432000" cy="438705"/>
          </a:xfrm>
        </p:grpSpPr>
        <p:sp>
          <p:nvSpPr>
            <p:cNvPr id="397" name="Google Shape;397;p41"/>
            <p:cNvSpPr/>
            <p:nvPr/>
          </p:nvSpPr>
          <p:spPr>
            <a:xfrm>
              <a:off x="4356000" y="2090175"/>
              <a:ext cx="432000" cy="43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1"/>
            <p:cNvSpPr/>
            <p:nvPr/>
          </p:nvSpPr>
          <p:spPr>
            <a:xfrm>
              <a:off x="4377888" y="2083470"/>
              <a:ext cx="388204" cy="431963"/>
            </a:xfrm>
            <a:prstGeom prst="rect">
              <a:avLst/>
            </a:prstGeom>
          </p:spPr>
          <p:txBody>
            <a:bodyPr>
              <a:prstTxWarp prst="textPlain"/>
            </a:bodyPr>
            <a:lstStyle/>
            <a:p>
              <a:pPr lvl="0" algn="ctr"/>
              <a:r>
                <a:rPr b="0" i="0">
                  <a:ln>
                    <a:noFill/>
                  </a:ln>
                  <a:solidFill>
                    <a:schemeClr val="lt2"/>
                  </a:solidFill>
                  <a:latin typeface="Bodoni Moda"/>
                </a:rPr>
                <a:t>*</a:t>
              </a:r>
            </a:p>
          </p:txBody>
        </p:sp>
      </p:grpSp>
      <p:grpSp>
        <p:nvGrpSpPr>
          <p:cNvPr id="399" name="Google Shape;399;p41"/>
          <p:cNvGrpSpPr/>
          <p:nvPr/>
        </p:nvGrpSpPr>
        <p:grpSpPr>
          <a:xfrm>
            <a:off x="4347150" y="3586350"/>
            <a:ext cx="432000" cy="432000"/>
            <a:chOff x="4356000" y="3584175"/>
            <a:chExt cx="432000" cy="432000"/>
          </a:xfrm>
        </p:grpSpPr>
        <p:sp>
          <p:nvSpPr>
            <p:cNvPr id="400" name="Google Shape;400;p41"/>
            <p:cNvSpPr/>
            <p:nvPr/>
          </p:nvSpPr>
          <p:spPr>
            <a:xfrm>
              <a:off x="4356000" y="3584175"/>
              <a:ext cx="432000" cy="43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1"/>
            <p:cNvSpPr/>
            <p:nvPr/>
          </p:nvSpPr>
          <p:spPr>
            <a:xfrm>
              <a:off x="4377888" y="3584195"/>
              <a:ext cx="388204" cy="431963"/>
            </a:xfrm>
            <a:prstGeom prst="rect">
              <a:avLst/>
            </a:prstGeom>
          </p:spPr>
          <p:txBody>
            <a:bodyPr>
              <a:prstTxWarp prst="textPlain"/>
            </a:bodyPr>
            <a:lstStyle/>
            <a:p>
              <a:pPr lvl="0" algn="ctr"/>
              <a:r>
                <a:rPr b="0" i="0">
                  <a:ln>
                    <a:noFill/>
                  </a:ln>
                  <a:solidFill>
                    <a:schemeClr val="accent2"/>
                  </a:solidFill>
                  <a:latin typeface="Bodoni Moda"/>
                </a:rPr>
                <a:t>*</a:t>
              </a:r>
            </a:p>
          </p:txBody>
        </p:sp>
      </p:grpSp>
      <p:grpSp>
        <p:nvGrpSpPr>
          <p:cNvPr id="402" name="Google Shape;402;p41"/>
          <p:cNvGrpSpPr/>
          <p:nvPr/>
        </p:nvGrpSpPr>
        <p:grpSpPr>
          <a:xfrm>
            <a:off x="3073725" y="2083475"/>
            <a:ext cx="432000" cy="434133"/>
            <a:chOff x="3082575" y="2081300"/>
            <a:chExt cx="432000" cy="434133"/>
          </a:xfrm>
        </p:grpSpPr>
        <p:sp>
          <p:nvSpPr>
            <p:cNvPr id="403" name="Google Shape;403;p41"/>
            <p:cNvSpPr/>
            <p:nvPr/>
          </p:nvSpPr>
          <p:spPr>
            <a:xfrm>
              <a:off x="3082575" y="2081300"/>
              <a:ext cx="432000" cy="43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1"/>
            <p:cNvSpPr/>
            <p:nvPr/>
          </p:nvSpPr>
          <p:spPr>
            <a:xfrm>
              <a:off x="3104463" y="2083470"/>
              <a:ext cx="388204" cy="431963"/>
            </a:xfrm>
            <a:prstGeom prst="rect">
              <a:avLst/>
            </a:prstGeom>
          </p:spPr>
          <p:txBody>
            <a:bodyPr>
              <a:prstTxWarp prst="textPlain"/>
            </a:bodyPr>
            <a:lstStyle/>
            <a:p>
              <a:pPr lvl="0" algn="ctr"/>
              <a:r>
                <a:rPr b="0" i="0">
                  <a:ln>
                    <a:noFill/>
                  </a:ln>
                  <a:solidFill>
                    <a:schemeClr val="accent1"/>
                  </a:solidFill>
                  <a:latin typeface="Bodoni Moda"/>
                </a:rPr>
                <a:t>*</a:t>
              </a:r>
            </a:p>
          </p:txBody>
        </p:sp>
      </p:grpSp>
      <p:sp>
        <p:nvSpPr>
          <p:cNvPr id="405" name="Google Shape;405;p41"/>
          <p:cNvSpPr txBox="1"/>
          <p:nvPr>
            <p:ph type="title"/>
          </p:nvPr>
        </p:nvSpPr>
        <p:spPr>
          <a:xfrm>
            <a:off x="1014750" y="539500"/>
            <a:ext cx="7114500" cy="6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406" name="Google Shape;406;p41"/>
          <p:cNvSpPr txBox="1"/>
          <p:nvPr/>
        </p:nvSpPr>
        <p:spPr>
          <a:xfrm flipH="1">
            <a:off x="713180" y="1724600"/>
            <a:ext cx="19488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n" sz="2400">
                <a:solidFill>
                  <a:schemeClr val="dk1"/>
                </a:solidFill>
                <a:latin typeface="Viaoda Libre"/>
                <a:ea typeface="Viaoda Libre"/>
                <a:cs typeface="Viaoda Libre"/>
                <a:sym typeface="Viaoda Libre"/>
              </a:rPr>
              <a:t>Step 1</a:t>
            </a:r>
            <a:endParaRPr i="1" sz="2400">
              <a:solidFill>
                <a:schemeClr val="dk1"/>
              </a:solidFill>
              <a:latin typeface="Viaoda Libre"/>
              <a:ea typeface="Viaoda Libre"/>
              <a:cs typeface="Viaoda Libre"/>
              <a:sym typeface="Viaoda Libre"/>
            </a:endParaRPr>
          </a:p>
        </p:txBody>
      </p:sp>
      <p:sp>
        <p:nvSpPr>
          <p:cNvPr id="407" name="Google Shape;407;p41"/>
          <p:cNvSpPr txBox="1"/>
          <p:nvPr/>
        </p:nvSpPr>
        <p:spPr>
          <a:xfrm flipH="1">
            <a:off x="713225" y="2297288"/>
            <a:ext cx="194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Venus is a hot planet</a:t>
            </a:r>
            <a:endParaRPr sz="1200">
              <a:solidFill>
                <a:schemeClr val="dk1"/>
              </a:solidFill>
              <a:latin typeface="Montserrat"/>
              <a:ea typeface="Montserrat"/>
              <a:cs typeface="Montserrat"/>
              <a:sym typeface="Montserrat"/>
            </a:endParaRPr>
          </a:p>
        </p:txBody>
      </p:sp>
      <p:sp>
        <p:nvSpPr>
          <p:cNvPr id="408" name="Google Shape;408;p41"/>
          <p:cNvSpPr txBox="1"/>
          <p:nvPr/>
        </p:nvSpPr>
        <p:spPr>
          <a:xfrm flipH="1">
            <a:off x="1977555" y="3227475"/>
            <a:ext cx="19488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i="1" lang="en" sz="2400">
                <a:solidFill>
                  <a:schemeClr val="dk1"/>
                </a:solidFill>
                <a:latin typeface="Viaoda Libre"/>
                <a:ea typeface="Viaoda Libre"/>
                <a:cs typeface="Viaoda Libre"/>
                <a:sym typeface="Viaoda Libre"/>
              </a:rPr>
              <a:t>Step 3</a:t>
            </a:r>
            <a:endParaRPr i="1" sz="2400">
              <a:solidFill>
                <a:schemeClr val="dk1"/>
              </a:solidFill>
              <a:latin typeface="Viaoda Libre"/>
              <a:ea typeface="Viaoda Libre"/>
              <a:cs typeface="Viaoda Libre"/>
              <a:sym typeface="Viaoda Libre"/>
            </a:endParaRPr>
          </a:p>
        </p:txBody>
      </p:sp>
      <p:sp>
        <p:nvSpPr>
          <p:cNvPr id="409" name="Google Shape;409;p41"/>
          <p:cNvSpPr txBox="1"/>
          <p:nvPr/>
        </p:nvSpPr>
        <p:spPr>
          <a:xfrm flipH="1">
            <a:off x="1977600" y="3800163"/>
            <a:ext cx="194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Mercury is very small</a:t>
            </a:r>
            <a:endParaRPr sz="1200">
              <a:solidFill>
                <a:schemeClr val="dk1"/>
              </a:solidFill>
              <a:latin typeface="Montserrat"/>
              <a:ea typeface="Montserrat"/>
              <a:cs typeface="Montserrat"/>
              <a:sym typeface="Montserrat"/>
            </a:endParaRPr>
          </a:p>
        </p:txBody>
      </p:sp>
      <p:sp>
        <p:nvSpPr>
          <p:cNvPr id="410" name="Google Shape;410;p41"/>
          <p:cNvSpPr txBox="1"/>
          <p:nvPr/>
        </p:nvSpPr>
        <p:spPr>
          <a:xfrm flipH="1">
            <a:off x="5217606" y="1724600"/>
            <a:ext cx="1948800" cy="572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i="1" lang="en" sz="2400">
                <a:solidFill>
                  <a:schemeClr val="dk1"/>
                </a:solidFill>
                <a:latin typeface="Viaoda Libre"/>
                <a:ea typeface="Viaoda Libre"/>
                <a:cs typeface="Viaoda Libre"/>
                <a:sym typeface="Viaoda Libre"/>
              </a:rPr>
              <a:t>Step 2</a:t>
            </a:r>
            <a:endParaRPr i="1" sz="2400">
              <a:solidFill>
                <a:schemeClr val="dk1"/>
              </a:solidFill>
              <a:latin typeface="Viaoda Libre"/>
              <a:ea typeface="Viaoda Libre"/>
              <a:cs typeface="Viaoda Libre"/>
              <a:sym typeface="Viaoda Libre"/>
            </a:endParaRPr>
          </a:p>
        </p:txBody>
      </p:sp>
      <p:sp>
        <p:nvSpPr>
          <p:cNvPr id="411" name="Google Shape;411;p41"/>
          <p:cNvSpPr txBox="1"/>
          <p:nvPr/>
        </p:nvSpPr>
        <p:spPr>
          <a:xfrm flipH="1">
            <a:off x="5217651" y="2300749"/>
            <a:ext cx="1948800" cy="31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Montserrat"/>
                <a:ea typeface="Montserrat"/>
                <a:cs typeface="Montserrat"/>
                <a:sym typeface="Montserrat"/>
              </a:rPr>
              <a:t>Mars is made of basalt</a:t>
            </a:r>
            <a:endParaRPr sz="1200">
              <a:solidFill>
                <a:schemeClr val="dk1"/>
              </a:solidFill>
              <a:latin typeface="Montserrat"/>
              <a:ea typeface="Montserrat"/>
              <a:cs typeface="Montserrat"/>
              <a:sym typeface="Montserrat"/>
            </a:endParaRPr>
          </a:p>
        </p:txBody>
      </p:sp>
      <p:sp>
        <p:nvSpPr>
          <p:cNvPr id="412" name="Google Shape;412;p41"/>
          <p:cNvSpPr txBox="1"/>
          <p:nvPr/>
        </p:nvSpPr>
        <p:spPr>
          <a:xfrm flipH="1">
            <a:off x="6482106" y="3227475"/>
            <a:ext cx="1948800" cy="572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i="1" lang="en" sz="2400">
                <a:solidFill>
                  <a:schemeClr val="dk1"/>
                </a:solidFill>
                <a:latin typeface="Viaoda Libre"/>
                <a:ea typeface="Viaoda Libre"/>
                <a:cs typeface="Viaoda Libre"/>
                <a:sym typeface="Viaoda Libre"/>
              </a:rPr>
              <a:t>Step 4</a:t>
            </a:r>
            <a:endParaRPr i="1" sz="2400">
              <a:solidFill>
                <a:schemeClr val="dk1"/>
              </a:solidFill>
              <a:latin typeface="Viaoda Libre"/>
              <a:ea typeface="Viaoda Libre"/>
              <a:cs typeface="Viaoda Libre"/>
              <a:sym typeface="Viaoda Libre"/>
            </a:endParaRPr>
          </a:p>
        </p:txBody>
      </p:sp>
      <p:sp>
        <p:nvSpPr>
          <p:cNvPr id="413" name="Google Shape;413;p41"/>
          <p:cNvSpPr txBox="1"/>
          <p:nvPr/>
        </p:nvSpPr>
        <p:spPr>
          <a:xfrm flipH="1">
            <a:off x="6482101" y="3800174"/>
            <a:ext cx="1948800" cy="31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Montserrat"/>
                <a:ea typeface="Montserrat"/>
                <a:cs typeface="Montserrat"/>
                <a:sym typeface="Montserrat"/>
              </a:rPr>
              <a:t>Jupiter is a gas giant</a:t>
            </a:r>
            <a:endParaRPr sz="1200">
              <a:solidFill>
                <a:schemeClr val="dk1"/>
              </a:solidFill>
              <a:latin typeface="Montserrat"/>
              <a:ea typeface="Montserrat"/>
              <a:cs typeface="Montserrat"/>
              <a:sym typeface="Montserrat"/>
            </a:endParaRPr>
          </a:p>
        </p:txBody>
      </p:sp>
      <p:cxnSp>
        <p:nvCxnSpPr>
          <p:cNvPr id="414" name="Google Shape;414;p41"/>
          <p:cNvCxnSpPr/>
          <p:nvPr/>
        </p:nvCxnSpPr>
        <p:spPr>
          <a:xfrm>
            <a:off x="713225" y="2297300"/>
            <a:ext cx="1957800" cy="0"/>
          </a:xfrm>
          <a:prstGeom prst="straightConnector1">
            <a:avLst/>
          </a:prstGeom>
          <a:noFill/>
          <a:ln cap="flat" cmpd="sng" w="9525">
            <a:solidFill>
              <a:schemeClr val="dk1"/>
            </a:solidFill>
            <a:prstDash val="solid"/>
            <a:round/>
            <a:headEnd len="med" w="med" type="none"/>
            <a:tailEnd len="med" w="med" type="none"/>
          </a:ln>
        </p:spPr>
      </p:cxnSp>
      <p:cxnSp>
        <p:nvCxnSpPr>
          <p:cNvPr id="415" name="Google Shape;415;p41"/>
          <p:cNvCxnSpPr/>
          <p:nvPr/>
        </p:nvCxnSpPr>
        <p:spPr>
          <a:xfrm>
            <a:off x="1977600" y="3800175"/>
            <a:ext cx="1957800" cy="0"/>
          </a:xfrm>
          <a:prstGeom prst="straightConnector1">
            <a:avLst/>
          </a:prstGeom>
          <a:noFill/>
          <a:ln cap="flat" cmpd="sng" w="9525">
            <a:solidFill>
              <a:schemeClr val="dk1"/>
            </a:solidFill>
            <a:prstDash val="solid"/>
            <a:round/>
            <a:headEnd len="med" w="med" type="none"/>
            <a:tailEnd len="med" w="med" type="none"/>
          </a:ln>
        </p:spPr>
      </p:cxnSp>
      <p:cxnSp>
        <p:nvCxnSpPr>
          <p:cNvPr id="416" name="Google Shape;416;p41"/>
          <p:cNvCxnSpPr/>
          <p:nvPr/>
        </p:nvCxnSpPr>
        <p:spPr>
          <a:xfrm>
            <a:off x="5208600" y="2299025"/>
            <a:ext cx="1957800" cy="0"/>
          </a:xfrm>
          <a:prstGeom prst="straightConnector1">
            <a:avLst/>
          </a:prstGeom>
          <a:noFill/>
          <a:ln cap="flat" cmpd="sng" w="9525">
            <a:solidFill>
              <a:schemeClr val="dk1"/>
            </a:solidFill>
            <a:prstDash val="solid"/>
            <a:round/>
            <a:headEnd len="med" w="med" type="none"/>
            <a:tailEnd len="med" w="med" type="none"/>
          </a:ln>
        </p:spPr>
      </p:cxnSp>
      <p:cxnSp>
        <p:nvCxnSpPr>
          <p:cNvPr id="417" name="Google Shape;417;p41"/>
          <p:cNvCxnSpPr/>
          <p:nvPr/>
        </p:nvCxnSpPr>
        <p:spPr>
          <a:xfrm>
            <a:off x="6477600" y="3800175"/>
            <a:ext cx="1957800" cy="0"/>
          </a:xfrm>
          <a:prstGeom prst="straightConnector1">
            <a:avLst/>
          </a:prstGeom>
          <a:noFill/>
          <a:ln cap="flat" cmpd="sng" w="9525">
            <a:solidFill>
              <a:schemeClr val="dk1"/>
            </a:solidFill>
            <a:prstDash val="solid"/>
            <a:round/>
            <a:headEnd len="med" w="med" type="none"/>
            <a:tailEnd len="med" w="med" type="none"/>
          </a:ln>
        </p:spPr>
      </p:cxnSp>
      <p:cxnSp>
        <p:nvCxnSpPr>
          <p:cNvPr id="418" name="Google Shape;418;p41"/>
          <p:cNvCxnSpPr>
            <a:stCxn id="403" idx="6"/>
            <a:endCxn id="397" idx="2"/>
          </p:cNvCxnSpPr>
          <p:nvPr/>
        </p:nvCxnSpPr>
        <p:spPr>
          <a:xfrm>
            <a:off x="3505725" y="2299475"/>
            <a:ext cx="841500" cy="9000"/>
          </a:xfrm>
          <a:prstGeom prst="straightConnector1">
            <a:avLst/>
          </a:prstGeom>
          <a:noFill/>
          <a:ln cap="flat" cmpd="sng" w="9525">
            <a:solidFill>
              <a:schemeClr val="dk1"/>
            </a:solidFill>
            <a:prstDash val="solid"/>
            <a:round/>
            <a:headEnd len="med" w="med" type="none"/>
            <a:tailEnd len="med" w="med" type="none"/>
          </a:ln>
        </p:spPr>
      </p:cxnSp>
      <p:cxnSp>
        <p:nvCxnSpPr>
          <p:cNvPr id="419" name="Google Shape;419;p41"/>
          <p:cNvCxnSpPr>
            <a:stCxn id="397" idx="4"/>
            <a:endCxn id="400" idx="0"/>
          </p:cNvCxnSpPr>
          <p:nvPr/>
        </p:nvCxnSpPr>
        <p:spPr>
          <a:xfrm>
            <a:off x="4563150" y="2524350"/>
            <a:ext cx="0" cy="1062000"/>
          </a:xfrm>
          <a:prstGeom prst="straightConnector1">
            <a:avLst/>
          </a:prstGeom>
          <a:noFill/>
          <a:ln cap="flat" cmpd="sng" w="9525">
            <a:solidFill>
              <a:schemeClr val="dk1"/>
            </a:solidFill>
            <a:prstDash val="solid"/>
            <a:round/>
            <a:headEnd len="med" w="med" type="none"/>
            <a:tailEnd len="med" w="med" type="none"/>
          </a:ln>
        </p:spPr>
      </p:cxnSp>
      <p:cxnSp>
        <p:nvCxnSpPr>
          <p:cNvPr id="420" name="Google Shape;420;p41"/>
          <p:cNvCxnSpPr>
            <a:stCxn id="400" idx="6"/>
            <a:endCxn id="394" idx="2"/>
          </p:cNvCxnSpPr>
          <p:nvPr/>
        </p:nvCxnSpPr>
        <p:spPr>
          <a:xfrm>
            <a:off x="4779150" y="3802350"/>
            <a:ext cx="854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graphicFrame>
        <p:nvGraphicFramePr>
          <p:cNvPr id="425" name="Google Shape;425;p42"/>
          <p:cNvGraphicFramePr/>
          <p:nvPr/>
        </p:nvGraphicFramePr>
        <p:xfrm>
          <a:off x="1163875" y="1631738"/>
          <a:ext cx="3000000" cy="3000000"/>
        </p:xfrm>
        <a:graphic>
          <a:graphicData uri="http://schemas.openxmlformats.org/drawingml/2006/table">
            <a:tbl>
              <a:tblPr>
                <a:noFill/>
                <a:tableStyleId>{0194AB69-DF09-4F0B-B300-39C2E95C802D}</a:tableStyleId>
              </a:tblPr>
              <a:tblGrid>
                <a:gridCol w="1143400"/>
                <a:gridCol w="1340375"/>
                <a:gridCol w="1383375"/>
                <a:gridCol w="1306225"/>
                <a:gridCol w="1481600"/>
              </a:tblGrid>
              <a:tr h="636950">
                <a:tc>
                  <a:txBody>
                    <a:bodyPr/>
                    <a:lstStyle/>
                    <a:p>
                      <a:pPr indent="0" lvl="0" marL="0" rtl="0" algn="ctr">
                        <a:spcBef>
                          <a:spcPts val="0"/>
                        </a:spcBef>
                        <a:spcAft>
                          <a:spcPts val="0"/>
                        </a:spcAft>
                        <a:buNone/>
                      </a:pPr>
                      <a:r>
                        <a:t/>
                      </a:r>
                      <a:endParaRPr i="1" sz="1800">
                        <a:solidFill>
                          <a:schemeClr val="dk1"/>
                        </a:solidFill>
                        <a:latin typeface="Viaoda Libre"/>
                        <a:ea typeface="Viaoda Libre"/>
                        <a:cs typeface="Viaoda Libre"/>
                        <a:sym typeface="Viaoda Libr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Viaoda Libre"/>
                          <a:ea typeface="Viaoda Libre"/>
                          <a:cs typeface="Viaoda Libre"/>
                          <a:sym typeface="Viaoda Libre"/>
                        </a:rPr>
                        <a:t>January</a:t>
                      </a:r>
                      <a:endParaRPr sz="1800">
                        <a:solidFill>
                          <a:schemeClr val="dk1"/>
                        </a:solidFill>
                        <a:latin typeface="Viaoda Libre"/>
                        <a:ea typeface="Viaoda Libre"/>
                        <a:cs typeface="Viaoda Libre"/>
                        <a:sym typeface="Viaoda Libr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Viaoda Libre"/>
                          <a:ea typeface="Viaoda Libre"/>
                          <a:cs typeface="Viaoda Libre"/>
                          <a:sym typeface="Viaoda Libre"/>
                        </a:rPr>
                        <a:t>February</a:t>
                      </a:r>
                      <a:endParaRPr sz="1800">
                        <a:solidFill>
                          <a:schemeClr val="dk1"/>
                        </a:solidFill>
                        <a:latin typeface="Viaoda Libre"/>
                        <a:ea typeface="Viaoda Libre"/>
                        <a:cs typeface="Viaoda Libre"/>
                        <a:sym typeface="Viaoda Libr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Viaoda Libre"/>
                          <a:ea typeface="Viaoda Libre"/>
                          <a:cs typeface="Viaoda Libre"/>
                          <a:sym typeface="Viaoda Libre"/>
                        </a:rPr>
                        <a:t>March</a:t>
                      </a:r>
                      <a:endParaRPr sz="1800">
                        <a:solidFill>
                          <a:schemeClr val="dk1"/>
                        </a:solidFill>
                        <a:latin typeface="Viaoda Libre"/>
                        <a:ea typeface="Viaoda Libre"/>
                        <a:cs typeface="Viaoda Libre"/>
                        <a:sym typeface="Viaoda Libr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dk1"/>
                          </a:solidFill>
                          <a:latin typeface="Viaoda Libre"/>
                          <a:ea typeface="Viaoda Libre"/>
                          <a:cs typeface="Viaoda Libre"/>
                          <a:sym typeface="Viaoda Libre"/>
                        </a:rPr>
                        <a:t>April</a:t>
                      </a:r>
                      <a:endParaRPr sz="1800">
                        <a:solidFill>
                          <a:schemeClr val="dk1"/>
                        </a:solidFill>
                        <a:latin typeface="Viaoda Libre"/>
                        <a:ea typeface="Viaoda Libre"/>
                        <a:cs typeface="Viaoda Libre"/>
                        <a:sym typeface="Viaoda Libr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636950">
                <a:tc>
                  <a:txBody>
                    <a:bodyPr/>
                    <a:lstStyle/>
                    <a:p>
                      <a:pPr indent="0" lvl="0" marL="0" rtl="0" algn="ctr">
                        <a:spcBef>
                          <a:spcPts val="0"/>
                        </a:spcBef>
                        <a:spcAft>
                          <a:spcPts val="0"/>
                        </a:spcAft>
                        <a:buNone/>
                      </a:pPr>
                      <a:r>
                        <a:rPr i="1" lang="en" sz="1800">
                          <a:solidFill>
                            <a:schemeClr val="dk1"/>
                          </a:solidFill>
                          <a:latin typeface="Viaoda Libre"/>
                          <a:ea typeface="Viaoda Libre"/>
                          <a:cs typeface="Viaoda Libre"/>
                          <a:sym typeface="Viaoda Libre"/>
                        </a:rPr>
                        <a:t>Task 1</a:t>
                      </a:r>
                      <a:endParaRPr i="1" sz="1800">
                        <a:solidFill>
                          <a:schemeClr val="dk1"/>
                        </a:solidFill>
                        <a:latin typeface="Viaoda Libre"/>
                        <a:ea typeface="Viaoda Libre"/>
                        <a:cs typeface="Viaoda Libre"/>
                        <a:sym typeface="Viaoda Libr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chemeClr val="dk1"/>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chemeClr val="dk1"/>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chemeClr val="dk1"/>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chemeClr val="dk1"/>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636950">
                <a:tc>
                  <a:txBody>
                    <a:bodyPr/>
                    <a:lstStyle/>
                    <a:p>
                      <a:pPr indent="0" lvl="0" marL="0" rtl="0" algn="ctr">
                        <a:spcBef>
                          <a:spcPts val="0"/>
                        </a:spcBef>
                        <a:spcAft>
                          <a:spcPts val="0"/>
                        </a:spcAft>
                        <a:buNone/>
                      </a:pPr>
                      <a:r>
                        <a:rPr i="1" lang="en" sz="1800">
                          <a:solidFill>
                            <a:schemeClr val="dk1"/>
                          </a:solidFill>
                          <a:latin typeface="Viaoda Libre"/>
                          <a:ea typeface="Viaoda Libre"/>
                          <a:cs typeface="Viaoda Libre"/>
                          <a:sym typeface="Viaoda Libre"/>
                        </a:rPr>
                        <a:t>Task 2</a:t>
                      </a:r>
                      <a:endParaRPr i="1" sz="1800">
                        <a:solidFill>
                          <a:schemeClr val="dk1"/>
                        </a:solidFill>
                        <a:latin typeface="Viaoda Libre"/>
                        <a:ea typeface="Viaoda Libre"/>
                        <a:cs typeface="Viaoda Libre"/>
                        <a:sym typeface="Viaoda Libr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chemeClr val="dk1"/>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chemeClr val="dk1"/>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chemeClr val="dk1"/>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chemeClr val="dk1"/>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636950">
                <a:tc>
                  <a:txBody>
                    <a:bodyPr/>
                    <a:lstStyle/>
                    <a:p>
                      <a:pPr indent="0" lvl="0" marL="0" rtl="0" algn="ctr">
                        <a:spcBef>
                          <a:spcPts val="0"/>
                        </a:spcBef>
                        <a:spcAft>
                          <a:spcPts val="0"/>
                        </a:spcAft>
                        <a:buNone/>
                      </a:pPr>
                      <a:r>
                        <a:rPr i="1" lang="en" sz="1800">
                          <a:solidFill>
                            <a:schemeClr val="dk1"/>
                          </a:solidFill>
                          <a:latin typeface="Viaoda Libre"/>
                          <a:ea typeface="Viaoda Libre"/>
                          <a:cs typeface="Viaoda Libre"/>
                          <a:sym typeface="Viaoda Libre"/>
                        </a:rPr>
                        <a:t>Task 3</a:t>
                      </a:r>
                      <a:endParaRPr i="1" sz="1800">
                        <a:solidFill>
                          <a:schemeClr val="dk1"/>
                        </a:solidFill>
                        <a:latin typeface="Viaoda Libre"/>
                        <a:ea typeface="Viaoda Libre"/>
                        <a:cs typeface="Viaoda Libre"/>
                        <a:sym typeface="Viaoda Libr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chemeClr val="dk1"/>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chemeClr val="dk1"/>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chemeClr val="dk1"/>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chemeClr val="dk1"/>
                        </a:solidFill>
                        <a:latin typeface="Montserrat"/>
                        <a:ea typeface="Montserrat"/>
                        <a:cs typeface="Montserrat"/>
                        <a:sym typeface="Montserrat"/>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426" name="Google Shape;426;p42"/>
          <p:cNvSpPr txBox="1"/>
          <p:nvPr>
            <p:ph type="title"/>
          </p:nvPr>
        </p:nvSpPr>
        <p:spPr>
          <a:xfrm>
            <a:off x="713225" y="539500"/>
            <a:ext cx="7114500" cy="6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 </a:t>
            </a:r>
            <a:r>
              <a:rPr i="1" lang="en"/>
              <a:t>infographics</a:t>
            </a:r>
            <a:endParaRPr i="1"/>
          </a:p>
        </p:txBody>
      </p:sp>
      <p:sp>
        <p:nvSpPr>
          <p:cNvPr id="427" name="Google Shape;427;p42"/>
          <p:cNvSpPr/>
          <p:nvPr/>
        </p:nvSpPr>
        <p:spPr>
          <a:xfrm>
            <a:off x="775638" y="2354320"/>
            <a:ext cx="388204" cy="431963"/>
          </a:xfrm>
          <a:prstGeom prst="rect">
            <a:avLst/>
          </a:prstGeom>
        </p:spPr>
        <p:txBody>
          <a:bodyPr>
            <a:prstTxWarp prst="textPlain"/>
          </a:bodyPr>
          <a:lstStyle/>
          <a:p>
            <a:pPr lvl="0" algn="ctr"/>
            <a:r>
              <a:rPr b="0" i="0">
                <a:ln>
                  <a:noFill/>
                </a:ln>
                <a:solidFill>
                  <a:schemeClr val="lt2"/>
                </a:solidFill>
                <a:latin typeface="Bodoni Moda"/>
              </a:rPr>
              <a:t>*</a:t>
            </a:r>
          </a:p>
        </p:txBody>
      </p:sp>
      <p:sp>
        <p:nvSpPr>
          <p:cNvPr id="428" name="Google Shape;428;p42"/>
          <p:cNvSpPr/>
          <p:nvPr/>
        </p:nvSpPr>
        <p:spPr>
          <a:xfrm flipH="1">
            <a:off x="775646" y="3658570"/>
            <a:ext cx="388204" cy="431963"/>
          </a:xfrm>
          <a:prstGeom prst="rect">
            <a:avLst/>
          </a:prstGeom>
        </p:spPr>
        <p:txBody>
          <a:bodyPr>
            <a:prstTxWarp prst="textPlain"/>
          </a:bodyPr>
          <a:lstStyle/>
          <a:p>
            <a:pPr lvl="0" algn="ctr"/>
            <a:r>
              <a:rPr b="0" i="0">
                <a:ln>
                  <a:noFill/>
                </a:ln>
                <a:solidFill>
                  <a:schemeClr val="accent1"/>
                </a:solidFill>
                <a:latin typeface="Bodoni Moda"/>
              </a:rPr>
              <a:t>*</a:t>
            </a:r>
          </a:p>
        </p:txBody>
      </p:sp>
      <p:sp>
        <p:nvSpPr>
          <p:cNvPr id="429" name="Google Shape;429;p42"/>
          <p:cNvSpPr/>
          <p:nvPr/>
        </p:nvSpPr>
        <p:spPr>
          <a:xfrm flipH="1">
            <a:off x="775646" y="3006449"/>
            <a:ext cx="388204" cy="431963"/>
          </a:xfrm>
          <a:prstGeom prst="rect">
            <a:avLst/>
          </a:prstGeom>
        </p:spPr>
        <p:txBody>
          <a:bodyPr>
            <a:prstTxWarp prst="textPlain"/>
          </a:bodyPr>
          <a:lstStyle/>
          <a:p>
            <a:pPr lvl="0" algn="ctr"/>
            <a:r>
              <a:rPr b="0" i="0">
                <a:ln>
                  <a:noFill/>
                </a:ln>
                <a:solidFill>
                  <a:schemeClr val="dk2"/>
                </a:solidFill>
                <a:latin typeface="Bodoni Moda"/>
              </a:rPr>
              <a:t>*</a:t>
            </a:r>
          </a:p>
        </p:txBody>
      </p:sp>
      <p:sp>
        <p:nvSpPr>
          <p:cNvPr id="430" name="Google Shape;430;p42"/>
          <p:cNvSpPr/>
          <p:nvPr/>
        </p:nvSpPr>
        <p:spPr>
          <a:xfrm>
            <a:off x="7980138" y="2354320"/>
            <a:ext cx="388204" cy="431963"/>
          </a:xfrm>
          <a:prstGeom prst="rect">
            <a:avLst/>
          </a:prstGeom>
        </p:spPr>
        <p:txBody>
          <a:bodyPr>
            <a:prstTxWarp prst="textPlain"/>
          </a:bodyPr>
          <a:lstStyle/>
          <a:p>
            <a:pPr lvl="0" algn="ctr"/>
            <a:r>
              <a:rPr b="0" i="0">
                <a:ln>
                  <a:noFill/>
                </a:ln>
                <a:solidFill>
                  <a:schemeClr val="lt2"/>
                </a:solidFill>
                <a:latin typeface="Bodoni Moda"/>
              </a:rPr>
              <a:t>*</a:t>
            </a:r>
          </a:p>
        </p:txBody>
      </p:sp>
      <p:sp>
        <p:nvSpPr>
          <p:cNvPr id="431" name="Google Shape;431;p42"/>
          <p:cNvSpPr/>
          <p:nvPr/>
        </p:nvSpPr>
        <p:spPr>
          <a:xfrm flipH="1">
            <a:off x="7980146" y="3658570"/>
            <a:ext cx="388204" cy="431963"/>
          </a:xfrm>
          <a:prstGeom prst="rect">
            <a:avLst/>
          </a:prstGeom>
        </p:spPr>
        <p:txBody>
          <a:bodyPr>
            <a:prstTxWarp prst="textPlain"/>
          </a:bodyPr>
          <a:lstStyle/>
          <a:p>
            <a:pPr lvl="0" algn="ctr"/>
            <a:r>
              <a:rPr b="0" i="0">
                <a:ln>
                  <a:noFill/>
                </a:ln>
                <a:solidFill>
                  <a:schemeClr val="accent1"/>
                </a:solidFill>
                <a:latin typeface="Bodoni Moda"/>
              </a:rPr>
              <a:t>*</a:t>
            </a:r>
          </a:p>
        </p:txBody>
      </p:sp>
      <p:sp>
        <p:nvSpPr>
          <p:cNvPr id="432" name="Google Shape;432;p42"/>
          <p:cNvSpPr/>
          <p:nvPr/>
        </p:nvSpPr>
        <p:spPr>
          <a:xfrm flipH="1">
            <a:off x="7980146" y="3006449"/>
            <a:ext cx="388204" cy="431963"/>
          </a:xfrm>
          <a:prstGeom prst="rect">
            <a:avLst/>
          </a:prstGeom>
        </p:spPr>
        <p:txBody>
          <a:bodyPr>
            <a:prstTxWarp prst="textPlain"/>
          </a:bodyPr>
          <a:lstStyle/>
          <a:p>
            <a:pPr lvl="0" algn="ctr"/>
            <a:r>
              <a:rPr b="0" i="0">
                <a:ln>
                  <a:noFill/>
                </a:ln>
                <a:solidFill>
                  <a:schemeClr val="dk2"/>
                </a:solidFill>
                <a:latin typeface="Bodoni Moda"/>
              </a:rPr>
              <a:t>*</a:t>
            </a:r>
          </a:p>
        </p:txBody>
      </p:sp>
      <p:cxnSp>
        <p:nvCxnSpPr>
          <p:cNvPr id="433" name="Google Shape;433;p42"/>
          <p:cNvCxnSpPr/>
          <p:nvPr/>
        </p:nvCxnSpPr>
        <p:spPr>
          <a:xfrm>
            <a:off x="2307263" y="2571750"/>
            <a:ext cx="5511600" cy="0"/>
          </a:xfrm>
          <a:prstGeom prst="straightConnector1">
            <a:avLst/>
          </a:prstGeom>
          <a:noFill/>
          <a:ln cap="flat" cmpd="sng" w="9525">
            <a:solidFill>
              <a:schemeClr val="dk1"/>
            </a:solidFill>
            <a:prstDash val="solid"/>
            <a:round/>
            <a:headEnd len="med" w="med" type="none"/>
            <a:tailEnd len="med" w="med" type="none"/>
          </a:ln>
        </p:spPr>
      </p:cxnSp>
      <p:cxnSp>
        <p:nvCxnSpPr>
          <p:cNvPr id="434" name="Google Shape;434;p42"/>
          <p:cNvCxnSpPr/>
          <p:nvPr/>
        </p:nvCxnSpPr>
        <p:spPr>
          <a:xfrm>
            <a:off x="2307250" y="3222425"/>
            <a:ext cx="5511600" cy="0"/>
          </a:xfrm>
          <a:prstGeom prst="straightConnector1">
            <a:avLst/>
          </a:prstGeom>
          <a:noFill/>
          <a:ln cap="flat" cmpd="sng" w="9525">
            <a:solidFill>
              <a:schemeClr val="dk1"/>
            </a:solidFill>
            <a:prstDash val="solid"/>
            <a:round/>
            <a:headEnd len="med" w="med" type="none"/>
            <a:tailEnd len="med" w="med" type="none"/>
          </a:ln>
        </p:spPr>
      </p:cxnSp>
      <p:cxnSp>
        <p:nvCxnSpPr>
          <p:cNvPr id="435" name="Google Shape;435;p42"/>
          <p:cNvCxnSpPr/>
          <p:nvPr/>
        </p:nvCxnSpPr>
        <p:spPr>
          <a:xfrm>
            <a:off x="2307263" y="3874550"/>
            <a:ext cx="5511600" cy="0"/>
          </a:xfrm>
          <a:prstGeom prst="straightConnector1">
            <a:avLst/>
          </a:prstGeom>
          <a:noFill/>
          <a:ln cap="flat" cmpd="sng" w="9525">
            <a:solidFill>
              <a:schemeClr val="dk1"/>
            </a:solidFill>
            <a:prstDash val="solid"/>
            <a:round/>
            <a:headEnd len="med" w="med" type="none"/>
            <a:tailEnd len="med" w="med" type="none"/>
          </a:ln>
        </p:spPr>
      </p:cxnSp>
      <p:sp>
        <p:nvSpPr>
          <p:cNvPr id="436" name="Google Shape;436;p42"/>
          <p:cNvSpPr/>
          <p:nvPr/>
        </p:nvSpPr>
        <p:spPr>
          <a:xfrm>
            <a:off x="2307250" y="2479900"/>
            <a:ext cx="2057400" cy="157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2"/>
          <p:cNvSpPr/>
          <p:nvPr/>
        </p:nvSpPr>
        <p:spPr>
          <a:xfrm>
            <a:off x="3647650" y="3144550"/>
            <a:ext cx="2689500" cy="1572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2"/>
          <p:cNvSpPr/>
          <p:nvPr/>
        </p:nvSpPr>
        <p:spPr>
          <a:xfrm>
            <a:off x="6337250" y="3795950"/>
            <a:ext cx="1481700" cy="15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3"/>
          <p:cNvSpPr txBox="1"/>
          <p:nvPr>
            <p:ph type="title"/>
          </p:nvPr>
        </p:nvSpPr>
        <p:spPr>
          <a:xfrm>
            <a:off x="713225" y="539500"/>
            <a:ext cx="7114500" cy="6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 </a:t>
            </a:r>
            <a:r>
              <a:rPr i="1" lang="en"/>
              <a:t>showcase</a:t>
            </a:r>
            <a:endParaRPr i="1"/>
          </a:p>
        </p:txBody>
      </p:sp>
      <p:sp>
        <p:nvSpPr>
          <p:cNvPr id="444" name="Google Shape;444;p43"/>
          <p:cNvSpPr txBox="1"/>
          <p:nvPr>
            <p:ph idx="1" type="subTitle"/>
          </p:nvPr>
        </p:nvSpPr>
        <p:spPr>
          <a:xfrm>
            <a:off x="713225" y="1496250"/>
            <a:ext cx="3456600" cy="8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images on the screen with your own work. Just right-click on each and select “Replace image”</a:t>
            </a:r>
            <a:endParaRPr/>
          </a:p>
        </p:txBody>
      </p:sp>
      <p:sp>
        <p:nvSpPr>
          <p:cNvPr id="445" name="Google Shape;445;p43"/>
          <p:cNvSpPr/>
          <p:nvPr/>
        </p:nvSpPr>
        <p:spPr>
          <a:xfrm>
            <a:off x="8005005" y="639700"/>
            <a:ext cx="427595" cy="475800"/>
          </a:xfrm>
          <a:prstGeom prst="rect">
            <a:avLst/>
          </a:prstGeom>
        </p:spPr>
        <p:txBody>
          <a:bodyPr>
            <a:prstTxWarp prst="textPlain"/>
          </a:bodyPr>
          <a:lstStyle/>
          <a:p>
            <a:pPr lvl="0" algn="ctr"/>
            <a:r>
              <a:rPr b="0" i="0">
                <a:ln>
                  <a:noFill/>
                </a:ln>
                <a:solidFill>
                  <a:schemeClr val="dk1"/>
                </a:solidFill>
                <a:latin typeface="Bodoni Moda"/>
              </a:rPr>
              <a:t>*</a:t>
            </a:r>
          </a:p>
        </p:txBody>
      </p:sp>
      <p:pic>
        <p:nvPicPr>
          <p:cNvPr id="446" name="Google Shape;446;p43"/>
          <p:cNvPicPr preferRelativeResize="0"/>
          <p:nvPr/>
        </p:nvPicPr>
        <p:blipFill rotWithShape="1">
          <a:blip r:embed="rId3">
            <a:alphaModFix/>
          </a:blip>
          <a:srcRect b="3078" l="0" r="0" t="3068"/>
          <a:stretch/>
        </p:blipFill>
        <p:spPr>
          <a:xfrm>
            <a:off x="4316875" y="1496375"/>
            <a:ext cx="2204399" cy="3105301"/>
          </a:xfrm>
          <a:prstGeom prst="rect">
            <a:avLst/>
          </a:prstGeom>
          <a:noFill/>
          <a:ln>
            <a:noFill/>
          </a:ln>
        </p:spPr>
      </p:pic>
      <p:pic>
        <p:nvPicPr>
          <p:cNvPr id="447" name="Google Shape;447;p43"/>
          <p:cNvPicPr preferRelativeResize="0"/>
          <p:nvPr/>
        </p:nvPicPr>
        <p:blipFill rotWithShape="1">
          <a:blip r:embed="rId4">
            <a:alphaModFix/>
          </a:blip>
          <a:srcRect b="18781" l="0" r="0" t="41694"/>
          <a:stretch/>
        </p:blipFill>
        <p:spPr>
          <a:xfrm>
            <a:off x="725600" y="2553375"/>
            <a:ext cx="3456600" cy="2050501"/>
          </a:xfrm>
          <a:prstGeom prst="rect">
            <a:avLst/>
          </a:prstGeom>
          <a:noFill/>
          <a:ln>
            <a:noFill/>
          </a:ln>
        </p:spPr>
      </p:pic>
      <p:pic>
        <p:nvPicPr>
          <p:cNvPr id="448" name="Google Shape;448;p43"/>
          <p:cNvPicPr preferRelativeResize="0"/>
          <p:nvPr/>
        </p:nvPicPr>
        <p:blipFill rotWithShape="1">
          <a:blip r:embed="rId5">
            <a:alphaModFix/>
          </a:blip>
          <a:srcRect b="22098" l="0" r="0" t="22098"/>
          <a:stretch/>
        </p:blipFill>
        <p:spPr>
          <a:xfrm flipH="1">
            <a:off x="6655950" y="1496375"/>
            <a:ext cx="1774800" cy="1485901"/>
          </a:xfrm>
          <a:prstGeom prst="rect">
            <a:avLst/>
          </a:prstGeom>
          <a:noFill/>
          <a:ln>
            <a:noFill/>
          </a:ln>
        </p:spPr>
      </p:pic>
      <p:pic>
        <p:nvPicPr>
          <p:cNvPr id="449" name="Google Shape;449;p43"/>
          <p:cNvPicPr preferRelativeResize="0"/>
          <p:nvPr/>
        </p:nvPicPr>
        <p:blipFill rotWithShape="1">
          <a:blip r:embed="rId6">
            <a:alphaModFix/>
          </a:blip>
          <a:srcRect b="20530" l="0" r="0" t="23619"/>
          <a:stretch/>
        </p:blipFill>
        <p:spPr>
          <a:xfrm>
            <a:off x="6655950" y="3115775"/>
            <a:ext cx="1774801" cy="1485901"/>
          </a:xfrm>
          <a:prstGeom prst="rect">
            <a:avLst/>
          </a:prstGeom>
          <a:noFill/>
          <a:ln>
            <a:noFill/>
          </a:ln>
        </p:spPr>
      </p:pic>
      <p:sp>
        <p:nvSpPr>
          <p:cNvPr id="450" name="Google Shape;450;p43"/>
          <p:cNvSpPr/>
          <p:nvPr/>
        </p:nvSpPr>
        <p:spPr>
          <a:xfrm flipH="1" rot="-5400000">
            <a:off x="4174100" y="352599"/>
            <a:ext cx="803400" cy="7713600"/>
          </a:xfrm>
          <a:prstGeom prst="rect">
            <a:avLst/>
          </a:prstGeom>
          <a:gradFill>
            <a:gsLst>
              <a:gs pos="0">
                <a:srgbClr val="FFFFFF">
                  <a:alpha val="0"/>
                </a:srgbClr>
              </a:gs>
              <a:gs pos="22000">
                <a:srgbClr val="FFFFFF">
                  <a:alpha val="0"/>
                </a:srgbClr>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44">
            <a:hlinkClick r:id="rId3"/>
          </p:cNvPr>
          <p:cNvPicPr preferRelativeResize="0"/>
          <p:nvPr/>
        </p:nvPicPr>
        <p:blipFill>
          <a:blip r:embed="rId4">
            <a:alphaModFix/>
          </a:blip>
          <a:stretch>
            <a:fillRect/>
          </a:stretch>
        </p:blipFill>
        <p:spPr>
          <a:xfrm>
            <a:off x="3217475" y="1347650"/>
            <a:ext cx="2709051" cy="2672924"/>
          </a:xfrm>
          <a:prstGeom prst="rect">
            <a:avLst/>
          </a:prstGeom>
          <a:noFill/>
          <a:ln>
            <a:noFill/>
          </a:ln>
        </p:spPr>
      </p:pic>
      <p:cxnSp>
        <p:nvCxnSpPr>
          <p:cNvPr id="456" name="Google Shape;456;p44"/>
          <p:cNvCxnSpPr>
            <a:stCxn id="457" idx="6"/>
          </p:cNvCxnSpPr>
          <p:nvPr/>
        </p:nvCxnSpPr>
        <p:spPr>
          <a:xfrm flipH="1" rot="10800000">
            <a:off x="2816375" y="1561400"/>
            <a:ext cx="1362900" cy="5031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458" name="Google Shape;458;p44"/>
          <p:cNvCxnSpPr>
            <a:stCxn id="459" idx="2"/>
          </p:cNvCxnSpPr>
          <p:nvPr/>
        </p:nvCxnSpPr>
        <p:spPr>
          <a:xfrm rot="10800000">
            <a:off x="5529175" y="1965725"/>
            <a:ext cx="789300" cy="921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460" name="Google Shape;460;p44"/>
          <p:cNvCxnSpPr>
            <a:stCxn id="461" idx="2"/>
          </p:cNvCxnSpPr>
          <p:nvPr/>
        </p:nvCxnSpPr>
        <p:spPr>
          <a:xfrm rot="10800000">
            <a:off x="5611975" y="3288463"/>
            <a:ext cx="706500" cy="233400"/>
          </a:xfrm>
          <a:prstGeom prst="bentConnector3">
            <a:avLst>
              <a:gd fmla="val 50000" name="adj1"/>
            </a:avLst>
          </a:prstGeom>
          <a:noFill/>
          <a:ln cap="flat" cmpd="sng" w="9525">
            <a:solidFill>
              <a:schemeClr val="dk1"/>
            </a:solidFill>
            <a:prstDash val="solid"/>
            <a:round/>
            <a:headEnd len="med" w="med" type="none"/>
            <a:tailEnd len="med" w="med" type="oval"/>
          </a:ln>
        </p:spPr>
      </p:cxnSp>
      <p:sp>
        <p:nvSpPr>
          <p:cNvPr id="462" name="Google Shape;462;p44"/>
          <p:cNvSpPr txBox="1"/>
          <p:nvPr>
            <p:ph type="title"/>
          </p:nvPr>
        </p:nvSpPr>
        <p:spPr>
          <a:xfrm>
            <a:off x="1014750" y="539500"/>
            <a:ext cx="7114500" cy="67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 2 </a:t>
            </a:r>
            <a:endParaRPr/>
          </a:p>
        </p:txBody>
      </p:sp>
      <p:sp>
        <p:nvSpPr>
          <p:cNvPr id="463" name="Google Shape;463;p44"/>
          <p:cNvSpPr txBox="1"/>
          <p:nvPr>
            <p:ph idx="4294967295" type="title"/>
          </p:nvPr>
        </p:nvSpPr>
        <p:spPr>
          <a:xfrm>
            <a:off x="6757513" y="3305879"/>
            <a:ext cx="1673100" cy="358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i="1" lang="en" sz="2400"/>
              <a:t>Q4</a:t>
            </a:r>
            <a:endParaRPr i="1" sz="2400"/>
          </a:p>
        </p:txBody>
      </p:sp>
      <p:sp>
        <p:nvSpPr>
          <p:cNvPr id="464" name="Google Shape;464;p44"/>
          <p:cNvSpPr txBox="1"/>
          <p:nvPr>
            <p:ph idx="4294967295" type="subTitle"/>
          </p:nvPr>
        </p:nvSpPr>
        <p:spPr>
          <a:xfrm>
            <a:off x="6757513" y="3625213"/>
            <a:ext cx="1673100" cy="3588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t>Earth has life</a:t>
            </a:r>
            <a:endParaRPr/>
          </a:p>
        </p:txBody>
      </p:sp>
      <p:sp>
        <p:nvSpPr>
          <p:cNvPr id="465" name="Google Shape;465;p44"/>
          <p:cNvSpPr txBox="1"/>
          <p:nvPr>
            <p:ph idx="4294967295" type="title"/>
          </p:nvPr>
        </p:nvSpPr>
        <p:spPr>
          <a:xfrm>
            <a:off x="6757513" y="1841846"/>
            <a:ext cx="1673100" cy="358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i="1" lang="en" sz="2400"/>
              <a:t>Q3</a:t>
            </a:r>
            <a:endParaRPr i="1" sz="2400"/>
          </a:p>
        </p:txBody>
      </p:sp>
      <p:sp>
        <p:nvSpPr>
          <p:cNvPr id="466" name="Google Shape;466;p44"/>
          <p:cNvSpPr txBox="1"/>
          <p:nvPr>
            <p:ph idx="4294967295" type="subTitle"/>
          </p:nvPr>
        </p:nvSpPr>
        <p:spPr>
          <a:xfrm>
            <a:off x="6757513" y="2161180"/>
            <a:ext cx="1673100" cy="3588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t>Venus is very hot</a:t>
            </a:r>
            <a:endParaRPr/>
          </a:p>
        </p:txBody>
      </p:sp>
      <p:sp>
        <p:nvSpPr>
          <p:cNvPr id="467" name="Google Shape;467;p44"/>
          <p:cNvSpPr txBox="1"/>
          <p:nvPr>
            <p:ph idx="4294967295" type="title"/>
          </p:nvPr>
        </p:nvSpPr>
        <p:spPr>
          <a:xfrm>
            <a:off x="713363" y="3342451"/>
            <a:ext cx="1673100" cy="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2400"/>
              <a:t>Q2</a:t>
            </a:r>
            <a:endParaRPr i="1" sz="2400"/>
          </a:p>
        </p:txBody>
      </p:sp>
      <p:sp>
        <p:nvSpPr>
          <p:cNvPr id="468" name="Google Shape;468;p44"/>
          <p:cNvSpPr txBox="1"/>
          <p:nvPr>
            <p:ph idx="4294967295" type="subTitle"/>
          </p:nvPr>
        </p:nvSpPr>
        <p:spPr>
          <a:xfrm>
            <a:off x="713363" y="3661785"/>
            <a:ext cx="16731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Mercury is small</a:t>
            </a:r>
            <a:endParaRPr/>
          </a:p>
        </p:txBody>
      </p:sp>
      <p:sp>
        <p:nvSpPr>
          <p:cNvPr id="469" name="Google Shape;469;p44"/>
          <p:cNvSpPr txBox="1"/>
          <p:nvPr>
            <p:ph idx="4294967295" type="title"/>
          </p:nvPr>
        </p:nvSpPr>
        <p:spPr>
          <a:xfrm>
            <a:off x="713363" y="1841855"/>
            <a:ext cx="1673100" cy="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2400"/>
              <a:t>Q1</a:t>
            </a:r>
            <a:endParaRPr i="1" sz="2400"/>
          </a:p>
        </p:txBody>
      </p:sp>
      <p:sp>
        <p:nvSpPr>
          <p:cNvPr id="470" name="Google Shape;470;p44"/>
          <p:cNvSpPr txBox="1"/>
          <p:nvPr>
            <p:ph idx="4294967295" type="subTitle"/>
          </p:nvPr>
        </p:nvSpPr>
        <p:spPr>
          <a:xfrm>
            <a:off x="713363" y="2161189"/>
            <a:ext cx="1673100" cy="35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Mars is very cold</a:t>
            </a:r>
            <a:endParaRPr/>
          </a:p>
        </p:txBody>
      </p:sp>
      <p:sp>
        <p:nvSpPr>
          <p:cNvPr id="471" name="Google Shape;471;p44"/>
          <p:cNvSpPr txBox="1"/>
          <p:nvPr/>
        </p:nvSpPr>
        <p:spPr>
          <a:xfrm>
            <a:off x="2675850" y="4227300"/>
            <a:ext cx="3792300" cy="37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1"/>
                </a:solidFill>
                <a:latin typeface="Montserrat"/>
                <a:ea typeface="Montserrat"/>
                <a:cs typeface="Montserrat"/>
                <a:sym typeface="Montserrat"/>
              </a:rPr>
              <a:t>Follow the link in the graph to modify its data and then paste the new one here. </a:t>
            </a:r>
            <a:r>
              <a:rPr b="1" lang="en" sz="900">
                <a:solidFill>
                  <a:schemeClr val="accent1"/>
                </a:solidFill>
                <a:uFill>
                  <a:noFill/>
                </a:uFill>
                <a:latin typeface="Montserrat"/>
                <a:ea typeface="Montserrat"/>
                <a:cs typeface="Montserrat"/>
                <a:sym typeface="Montserrat"/>
                <a:hlinkClick r:id="rId5">
                  <a:extLst>
                    <a:ext uri="{A12FA001-AC4F-418D-AE19-62706E023703}">
                      <ahyp:hlinkClr val="tx"/>
                    </a:ext>
                  </a:extLst>
                </a:hlinkClick>
              </a:rPr>
              <a:t>For more info, click here</a:t>
            </a:r>
            <a:endParaRPr b="1" sz="900">
              <a:solidFill>
                <a:schemeClr val="accent1"/>
              </a:solidFill>
              <a:latin typeface="Montserrat"/>
              <a:ea typeface="Montserrat"/>
              <a:cs typeface="Montserrat"/>
              <a:sym typeface="Montserrat"/>
            </a:endParaRPr>
          </a:p>
        </p:txBody>
      </p:sp>
      <p:grpSp>
        <p:nvGrpSpPr>
          <p:cNvPr id="472" name="Google Shape;472;p44"/>
          <p:cNvGrpSpPr/>
          <p:nvPr/>
        </p:nvGrpSpPr>
        <p:grpSpPr>
          <a:xfrm>
            <a:off x="6318475" y="3305863"/>
            <a:ext cx="432000" cy="432000"/>
            <a:chOff x="6318475" y="3305863"/>
            <a:chExt cx="432000" cy="432000"/>
          </a:xfrm>
        </p:grpSpPr>
        <p:sp>
          <p:nvSpPr>
            <p:cNvPr id="461" name="Google Shape;461;p44"/>
            <p:cNvSpPr/>
            <p:nvPr/>
          </p:nvSpPr>
          <p:spPr>
            <a:xfrm>
              <a:off x="6318475" y="3305863"/>
              <a:ext cx="432000" cy="43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4"/>
            <p:cNvSpPr/>
            <p:nvPr/>
          </p:nvSpPr>
          <p:spPr>
            <a:xfrm>
              <a:off x="6340363" y="3305882"/>
              <a:ext cx="388204" cy="431963"/>
            </a:xfrm>
            <a:prstGeom prst="rect">
              <a:avLst/>
            </a:prstGeom>
          </p:spPr>
          <p:txBody>
            <a:bodyPr>
              <a:prstTxWarp prst="textPlain"/>
            </a:bodyPr>
            <a:lstStyle/>
            <a:p>
              <a:pPr lvl="0" algn="ctr"/>
              <a:r>
                <a:rPr b="0" i="0">
                  <a:ln>
                    <a:noFill/>
                  </a:ln>
                  <a:solidFill>
                    <a:schemeClr val="accent1"/>
                  </a:solidFill>
                  <a:latin typeface="Bodoni Moda"/>
                </a:rPr>
                <a:t>*</a:t>
              </a:r>
            </a:p>
          </p:txBody>
        </p:sp>
      </p:grpSp>
      <p:grpSp>
        <p:nvGrpSpPr>
          <p:cNvPr id="474" name="Google Shape;474;p44"/>
          <p:cNvGrpSpPr/>
          <p:nvPr/>
        </p:nvGrpSpPr>
        <p:grpSpPr>
          <a:xfrm>
            <a:off x="6318475" y="1841825"/>
            <a:ext cx="432000" cy="432000"/>
            <a:chOff x="6318475" y="1841825"/>
            <a:chExt cx="432000" cy="432000"/>
          </a:xfrm>
        </p:grpSpPr>
        <p:sp>
          <p:nvSpPr>
            <p:cNvPr id="459" name="Google Shape;459;p44"/>
            <p:cNvSpPr/>
            <p:nvPr/>
          </p:nvSpPr>
          <p:spPr>
            <a:xfrm>
              <a:off x="6318475" y="1841825"/>
              <a:ext cx="432000" cy="43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4"/>
            <p:cNvSpPr/>
            <p:nvPr/>
          </p:nvSpPr>
          <p:spPr>
            <a:xfrm>
              <a:off x="6340363" y="1841845"/>
              <a:ext cx="388204" cy="431963"/>
            </a:xfrm>
            <a:prstGeom prst="rect">
              <a:avLst/>
            </a:prstGeom>
          </p:spPr>
          <p:txBody>
            <a:bodyPr>
              <a:prstTxWarp prst="textPlain"/>
            </a:bodyPr>
            <a:lstStyle/>
            <a:p>
              <a:pPr lvl="0" algn="ctr"/>
              <a:r>
                <a:rPr b="0" i="0">
                  <a:ln>
                    <a:noFill/>
                  </a:ln>
                  <a:solidFill>
                    <a:schemeClr val="lt2"/>
                  </a:solidFill>
                  <a:latin typeface="Bodoni Moda"/>
                </a:rPr>
                <a:t>*</a:t>
              </a:r>
            </a:p>
          </p:txBody>
        </p:sp>
      </p:grpSp>
      <p:grpSp>
        <p:nvGrpSpPr>
          <p:cNvPr id="476" name="Google Shape;476;p44"/>
          <p:cNvGrpSpPr/>
          <p:nvPr/>
        </p:nvGrpSpPr>
        <p:grpSpPr>
          <a:xfrm>
            <a:off x="2384375" y="1841845"/>
            <a:ext cx="432000" cy="438655"/>
            <a:chOff x="2384375" y="1841845"/>
            <a:chExt cx="432000" cy="438655"/>
          </a:xfrm>
        </p:grpSpPr>
        <p:sp>
          <p:nvSpPr>
            <p:cNvPr id="457" name="Google Shape;457;p44"/>
            <p:cNvSpPr/>
            <p:nvPr/>
          </p:nvSpPr>
          <p:spPr>
            <a:xfrm>
              <a:off x="2384375" y="1848500"/>
              <a:ext cx="432000" cy="43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4"/>
            <p:cNvSpPr/>
            <p:nvPr/>
          </p:nvSpPr>
          <p:spPr>
            <a:xfrm>
              <a:off x="2415413" y="1841845"/>
              <a:ext cx="388204" cy="431963"/>
            </a:xfrm>
            <a:prstGeom prst="rect">
              <a:avLst/>
            </a:prstGeom>
          </p:spPr>
          <p:txBody>
            <a:bodyPr>
              <a:prstTxWarp prst="textPlain"/>
            </a:bodyPr>
            <a:lstStyle/>
            <a:p>
              <a:pPr lvl="0" algn="ctr"/>
              <a:r>
                <a:rPr b="0" i="0">
                  <a:ln>
                    <a:noFill/>
                  </a:ln>
                  <a:solidFill>
                    <a:schemeClr val="accent2"/>
                  </a:solidFill>
                  <a:latin typeface="Bodoni Moda"/>
                </a:rPr>
                <a:t>*</a:t>
              </a:r>
            </a:p>
          </p:txBody>
        </p:sp>
      </p:grpSp>
      <p:grpSp>
        <p:nvGrpSpPr>
          <p:cNvPr id="478" name="Google Shape;478;p44"/>
          <p:cNvGrpSpPr/>
          <p:nvPr/>
        </p:nvGrpSpPr>
        <p:grpSpPr>
          <a:xfrm>
            <a:off x="2393525" y="3305850"/>
            <a:ext cx="432000" cy="432000"/>
            <a:chOff x="2393525" y="3305850"/>
            <a:chExt cx="432000" cy="432000"/>
          </a:xfrm>
        </p:grpSpPr>
        <p:sp>
          <p:nvSpPr>
            <p:cNvPr id="479" name="Google Shape;479;p44"/>
            <p:cNvSpPr/>
            <p:nvPr/>
          </p:nvSpPr>
          <p:spPr>
            <a:xfrm>
              <a:off x="2393525" y="3305850"/>
              <a:ext cx="432000" cy="43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4"/>
            <p:cNvSpPr/>
            <p:nvPr/>
          </p:nvSpPr>
          <p:spPr>
            <a:xfrm>
              <a:off x="2415413" y="3305870"/>
              <a:ext cx="388204" cy="431963"/>
            </a:xfrm>
            <a:prstGeom prst="rect">
              <a:avLst/>
            </a:prstGeom>
          </p:spPr>
          <p:txBody>
            <a:bodyPr>
              <a:prstTxWarp prst="textPlain"/>
            </a:bodyPr>
            <a:lstStyle/>
            <a:p>
              <a:pPr lvl="0" algn="ctr"/>
              <a:r>
                <a:rPr b="0" i="0">
                  <a:ln>
                    <a:noFill/>
                  </a:ln>
                  <a:solidFill>
                    <a:schemeClr val="dk2"/>
                  </a:solidFill>
                  <a:latin typeface="Bodoni Moda"/>
                </a:rPr>
                <a:t>*</a:t>
              </a:r>
            </a:p>
          </p:txBody>
        </p:sp>
      </p:grpSp>
      <p:sp>
        <p:nvSpPr>
          <p:cNvPr id="481" name="Google Shape;481;p44"/>
          <p:cNvSpPr txBox="1"/>
          <p:nvPr/>
        </p:nvSpPr>
        <p:spPr>
          <a:xfrm>
            <a:off x="713375" y="1337650"/>
            <a:ext cx="16731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Viaoda Libre"/>
                <a:ea typeface="Viaoda Libre"/>
                <a:cs typeface="Viaoda Libre"/>
                <a:sym typeface="Viaoda Libre"/>
              </a:rPr>
              <a:t>10%</a:t>
            </a:r>
            <a:endParaRPr sz="1800">
              <a:solidFill>
                <a:schemeClr val="accent1"/>
              </a:solidFill>
              <a:latin typeface="Viaoda Libre"/>
              <a:ea typeface="Viaoda Libre"/>
              <a:cs typeface="Viaoda Libre"/>
              <a:sym typeface="Viaoda Libre"/>
            </a:endParaRPr>
          </a:p>
        </p:txBody>
      </p:sp>
      <p:sp>
        <p:nvSpPr>
          <p:cNvPr id="482" name="Google Shape;482;p44"/>
          <p:cNvSpPr txBox="1"/>
          <p:nvPr/>
        </p:nvSpPr>
        <p:spPr>
          <a:xfrm>
            <a:off x="742318" y="2836169"/>
            <a:ext cx="16731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1"/>
                </a:solidFill>
                <a:latin typeface="Viaoda Libre"/>
                <a:ea typeface="Viaoda Libre"/>
                <a:cs typeface="Viaoda Libre"/>
                <a:sym typeface="Viaoda Libre"/>
              </a:rPr>
              <a:t>20</a:t>
            </a:r>
            <a:r>
              <a:rPr lang="en" sz="1800">
                <a:solidFill>
                  <a:schemeClr val="accent1"/>
                </a:solidFill>
                <a:latin typeface="Viaoda Libre"/>
                <a:ea typeface="Viaoda Libre"/>
                <a:cs typeface="Viaoda Libre"/>
                <a:sym typeface="Viaoda Libre"/>
              </a:rPr>
              <a:t>%</a:t>
            </a:r>
            <a:endParaRPr sz="1800">
              <a:solidFill>
                <a:schemeClr val="accent1"/>
              </a:solidFill>
              <a:latin typeface="Viaoda Libre"/>
              <a:ea typeface="Viaoda Libre"/>
              <a:cs typeface="Viaoda Libre"/>
              <a:sym typeface="Viaoda Libre"/>
            </a:endParaRPr>
          </a:p>
        </p:txBody>
      </p:sp>
      <p:sp>
        <p:nvSpPr>
          <p:cNvPr id="483" name="Google Shape;483;p44"/>
          <p:cNvSpPr txBox="1"/>
          <p:nvPr/>
        </p:nvSpPr>
        <p:spPr>
          <a:xfrm>
            <a:off x="6757525" y="1329713"/>
            <a:ext cx="1673100" cy="400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accent1"/>
                </a:solidFill>
                <a:latin typeface="Viaoda Libre"/>
                <a:ea typeface="Viaoda Libre"/>
                <a:cs typeface="Viaoda Libre"/>
                <a:sym typeface="Viaoda Libre"/>
              </a:rPr>
              <a:t>28</a:t>
            </a:r>
            <a:r>
              <a:rPr lang="en" sz="1800">
                <a:solidFill>
                  <a:schemeClr val="accent1"/>
                </a:solidFill>
                <a:latin typeface="Viaoda Libre"/>
                <a:ea typeface="Viaoda Libre"/>
                <a:cs typeface="Viaoda Libre"/>
                <a:sym typeface="Viaoda Libre"/>
              </a:rPr>
              <a:t>%</a:t>
            </a:r>
            <a:endParaRPr sz="1800">
              <a:solidFill>
                <a:schemeClr val="accent1"/>
              </a:solidFill>
              <a:latin typeface="Viaoda Libre"/>
              <a:ea typeface="Viaoda Libre"/>
              <a:cs typeface="Viaoda Libre"/>
              <a:sym typeface="Viaoda Libre"/>
            </a:endParaRPr>
          </a:p>
        </p:txBody>
      </p:sp>
      <p:sp>
        <p:nvSpPr>
          <p:cNvPr id="484" name="Google Shape;484;p44"/>
          <p:cNvSpPr txBox="1"/>
          <p:nvPr/>
        </p:nvSpPr>
        <p:spPr>
          <a:xfrm>
            <a:off x="6786468" y="2828231"/>
            <a:ext cx="1673100" cy="400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accent1"/>
                </a:solidFill>
                <a:latin typeface="Viaoda Libre"/>
                <a:ea typeface="Viaoda Libre"/>
                <a:cs typeface="Viaoda Libre"/>
                <a:sym typeface="Viaoda Libre"/>
              </a:rPr>
              <a:t>42</a:t>
            </a:r>
            <a:r>
              <a:rPr lang="en" sz="1800">
                <a:solidFill>
                  <a:schemeClr val="accent1"/>
                </a:solidFill>
                <a:latin typeface="Viaoda Libre"/>
                <a:ea typeface="Viaoda Libre"/>
                <a:cs typeface="Viaoda Libre"/>
                <a:sym typeface="Viaoda Libre"/>
              </a:rPr>
              <a:t>%</a:t>
            </a:r>
            <a:endParaRPr sz="1800">
              <a:solidFill>
                <a:schemeClr val="accent1"/>
              </a:solidFill>
              <a:latin typeface="Viaoda Libre"/>
              <a:ea typeface="Viaoda Libre"/>
              <a:cs typeface="Viaoda Libre"/>
              <a:sym typeface="Viaoda Libre"/>
            </a:endParaRPr>
          </a:p>
        </p:txBody>
      </p:sp>
      <p:cxnSp>
        <p:nvCxnSpPr>
          <p:cNvPr id="485" name="Google Shape;485;p44"/>
          <p:cNvCxnSpPr>
            <a:stCxn id="479" idx="6"/>
          </p:cNvCxnSpPr>
          <p:nvPr/>
        </p:nvCxnSpPr>
        <p:spPr>
          <a:xfrm flipH="1" rot="10800000">
            <a:off x="2825525" y="3001650"/>
            <a:ext cx="597000" cy="520200"/>
          </a:xfrm>
          <a:prstGeom prst="bentConnector3">
            <a:avLst>
              <a:gd fmla="val 50000" name="adj1"/>
            </a:avLst>
          </a:prstGeom>
          <a:noFill/>
          <a:ln cap="flat" cmpd="sng" w="9525">
            <a:solidFill>
              <a:schemeClr val="dk1"/>
            </a:solidFill>
            <a:prstDash val="solid"/>
            <a:round/>
            <a:headEnd len="med" w="med" type="none"/>
            <a:tailEnd len="med" w="med" type="oval"/>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5"/>
          <p:cNvSpPr txBox="1"/>
          <p:nvPr>
            <p:ph type="title"/>
          </p:nvPr>
        </p:nvSpPr>
        <p:spPr>
          <a:xfrm>
            <a:off x="713225" y="539500"/>
            <a:ext cx="7114500" cy="6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KPI </a:t>
            </a:r>
            <a:r>
              <a:rPr i="1" lang="en"/>
              <a:t>dashboard</a:t>
            </a:r>
            <a:endParaRPr i="1"/>
          </a:p>
        </p:txBody>
      </p:sp>
      <p:sp>
        <p:nvSpPr>
          <p:cNvPr id="491" name="Google Shape;491;p45"/>
          <p:cNvSpPr txBox="1"/>
          <p:nvPr/>
        </p:nvSpPr>
        <p:spPr>
          <a:xfrm>
            <a:off x="713263" y="3930491"/>
            <a:ext cx="135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Viaoda Libre"/>
                <a:ea typeface="Viaoda Libre"/>
                <a:cs typeface="Viaoda Libre"/>
                <a:sym typeface="Viaoda Libre"/>
              </a:rPr>
              <a:t>$4,000</a:t>
            </a:r>
            <a:endParaRPr sz="1800">
              <a:solidFill>
                <a:schemeClr val="accent1"/>
              </a:solidFill>
              <a:latin typeface="Viaoda Libre"/>
              <a:ea typeface="Viaoda Libre"/>
              <a:cs typeface="Viaoda Libre"/>
              <a:sym typeface="Viaoda Libre"/>
            </a:endParaRPr>
          </a:p>
        </p:txBody>
      </p:sp>
      <p:sp>
        <p:nvSpPr>
          <p:cNvPr id="492" name="Google Shape;492;p45"/>
          <p:cNvSpPr txBox="1"/>
          <p:nvPr/>
        </p:nvSpPr>
        <p:spPr>
          <a:xfrm>
            <a:off x="2064450" y="3930491"/>
            <a:ext cx="135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Viaoda Libre"/>
                <a:ea typeface="Viaoda Libre"/>
                <a:cs typeface="Viaoda Libre"/>
                <a:sym typeface="Viaoda Libre"/>
              </a:rPr>
              <a:t>100,000</a:t>
            </a:r>
            <a:endParaRPr sz="1800">
              <a:solidFill>
                <a:schemeClr val="accent1"/>
              </a:solidFill>
              <a:latin typeface="Viaoda Libre"/>
              <a:ea typeface="Viaoda Libre"/>
              <a:cs typeface="Viaoda Libre"/>
              <a:sym typeface="Viaoda Libre"/>
            </a:endParaRPr>
          </a:p>
        </p:txBody>
      </p:sp>
      <p:sp>
        <p:nvSpPr>
          <p:cNvPr id="493" name="Google Shape;493;p45"/>
          <p:cNvSpPr txBox="1"/>
          <p:nvPr/>
        </p:nvSpPr>
        <p:spPr>
          <a:xfrm>
            <a:off x="3415638" y="3930491"/>
            <a:ext cx="135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Viaoda Libre"/>
                <a:ea typeface="Viaoda Libre"/>
                <a:cs typeface="Viaoda Libre"/>
                <a:sym typeface="Viaoda Libre"/>
              </a:rPr>
              <a:t>5,000</a:t>
            </a:r>
            <a:endParaRPr sz="1800">
              <a:solidFill>
                <a:schemeClr val="accent1"/>
              </a:solidFill>
              <a:latin typeface="Viaoda Libre"/>
              <a:ea typeface="Viaoda Libre"/>
              <a:cs typeface="Viaoda Libre"/>
              <a:sym typeface="Viaoda Libre"/>
            </a:endParaRPr>
          </a:p>
        </p:txBody>
      </p:sp>
      <p:sp>
        <p:nvSpPr>
          <p:cNvPr id="494" name="Google Shape;494;p45"/>
          <p:cNvSpPr txBox="1"/>
          <p:nvPr/>
        </p:nvSpPr>
        <p:spPr>
          <a:xfrm>
            <a:off x="713213" y="4330691"/>
            <a:ext cx="13512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a:ea typeface="Montserrat"/>
                <a:cs typeface="Montserrat"/>
                <a:sym typeface="Montserrat"/>
              </a:rPr>
              <a:t>Jupiter is giant</a:t>
            </a:r>
            <a:endParaRPr sz="1200">
              <a:solidFill>
                <a:schemeClr val="dk1"/>
              </a:solidFill>
              <a:latin typeface="Montserrat"/>
              <a:ea typeface="Montserrat"/>
              <a:cs typeface="Montserrat"/>
              <a:sym typeface="Montserrat"/>
            </a:endParaRPr>
          </a:p>
        </p:txBody>
      </p:sp>
      <p:sp>
        <p:nvSpPr>
          <p:cNvPr id="495" name="Google Shape;495;p45"/>
          <p:cNvSpPr txBox="1"/>
          <p:nvPr/>
        </p:nvSpPr>
        <p:spPr>
          <a:xfrm>
            <a:off x="2064445" y="4330691"/>
            <a:ext cx="13512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a:ea typeface="Montserrat"/>
                <a:cs typeface="Montserrat"/>
                <a:sym typeface="Montserrat"/>
              </a:rPr>
              <a:t>Venus is hot</a:t>
            </a:r>
            <a:endParaRPr sz="1200">
              <a:solidFill>
                <a:schemeClr val="dk1"/>
              </a:solidFill>
              <a:latin typeface="Montserrat"/>
              <a:ea typeface="Montserrat"/>
              <a:cs typeface="Montserrat"/>
              <a:sym typeface="Montserrat"/>
            </a:endParaRPr>
          </a:p>
        </p:txBody>
      </p:sp>
      <p:sp>
        <p:nvSpPr>
          <p:cNvPr id="496" name="Google Shape;496;p45"/>
          <p:cNvSpPr txBox="1"/>
          <p:nvPr/>
        </p:nvSpPr>
        <p:spPr>
          <a:xfrm>
            <a:off x="3415678" y="4330691"/>
            <a:ext cx="13512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a:ea typeface="Montserrat"/>
                <a:cs typeface="Montserrat"/>
                <a:sym typeface="Montserrat"/>
              </a:rPr>
              <a:t>Mars is cold</a:t>
            </a:r>
            <a:endParaRPr sz="1200">
              <a:solidFill>
                <a:schemeClr val="dk1"/>
              </a:solidFill>
              <a:latin typeface="Montserrat"/>
              <a:ea typeface="Montserrat"/>
              <a:cs typeface="Montserrat"/>
              <a:sym typeface="Montserrat"/>
            </a:endParaRPr>
          </a:p>
        </p:txBody>
      </p:sp>
      <p:sp>
        <p:nvSpPr>
          <p:cNvPr id="497" name="Google Shape;497;p45"/>
          <p:cNvSpPr txBox="1"/>
          <p:nvPr/>
        </p:nvSpPr>
        <p:spPr>
          <a:xfrm>
            <a:off x="4969000" y="4356800"/>
            <a:ext cx="3461700" cy="24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accent1"/>
                </a:solidFill>
                <a:latin typeface="Montserrat"/>
                <a:ea typeface="Montserrat"/>
                <a:cs typeface="Montserrat"/>
                <a:sym typeface="Montserrat"/>
              </a:rPr>
              <a:t>Follow the link in the graph to modify its data and then paste the new one here. </a:t>
            </a:r>
            <a:r>
              <a:rPr b="1" lang="en" sz="900">
                <a:solidFill>
                  <a:schemeClr val="accent1"/>
                </a:solidFill>
                <a:uFill>
                  <a:noFill/>
                </a:uFill>
                <a:latin typeface="Montserrat"/>
                <a:ea typeface="Montserrat"/>
                <a:cs typeface="Montserrat"/>
                <a:sym typeface="Montserrat"/>
                <a:hlinkClick r:id="rId3">
                  <a:extLst>
                    <a:ext uri="{A12FA001-AC4F-418D-AE19-62706E023703}">
                      <ahyp:hlinkClr val="tx"/>
                    </a:ext>
                  </a:extLst>
                </a:hlinkClick>
              </a:rPr>
              <a:t>For more info, click here</a:t>
            </a:r>
            <a:endParaRPr b="1" sz="900">
              <a:solidFill>
                <a:schemeClr val="accent1"/>
              </a:solidFill>
              <a:latin typeface="Montserrat"/>
              <a:ea typeface="Montserrat"/>
              <a:cs typeface="Montserrat"/>
              <a:sym typeface="Montserrat"/>
            </a:endParaRPr>
          </a:p>
        </p:txBody>
      </p:sp>
      <p:cxnSp>
        <p:nvCxnSpPr>
          <p:cNvPr id="498" name="Google Shape;498;p45"/>
          <p:cNvCxnSpPr/>
          <p:nvPr/>
        </p:nvCxnSpPr>
        <p:spPr>
          <a:xfrm>
            <a:off x="696450" y="4330691"/>
            <a:ext cx="4087200" cy="0"/>
          </a:xfrm>
          <a:prstGeom prst="straightConnector1">
            <a:avLst/>
          </a:prstGeom>
          <a:noFill/>
          <a:ln cap="flat" cmpd="sng" w="9525">
            <a:solidFill>
              <a:schemeClr val="dk1"/>
            </a:solidFill>
            <a:prstDash val="solid"/>
            <a:round/>
            <a:headEnd len="med" w="med" type="none"/>
            <a:tailEnd len="med" w="med" type="none"/>
          </a:ln>
        </p:spPr>
      </p:cxnSp>
      <p:sp>
        <p:nvSpPr>
          <p:cNvPr id="499" name="Google Shape;499;p45"/>
          <p:cNvSpPr/>
          <p:nvPr/>
        </p:nvSpPr>
        <p:spPr>
          <a:xfrm>
            <a:off x="1194713" y="1578082"/>
            <a:ext cx="388204" cy="431963"/>
          </a:xfrm>
          <a:prstGeom prst="rect">
            <a:avLst/>
          </a:prstGeom>
        </p:spPr>
        <p:txBody>
          <a:bodyPr>
            <a:prstTxWarp prst="textPlain"/>
          </a:bodyPr>
          <a:lstStyle/>
          <a:p>
            <a:pPr lvl="0" algn="ctr"/>
            <a:r>
              <a:rPr b="0" i="0">
                <a:ln>
                  <a:noFill/>
                </a:ln>
                <a:solidFill>
                  <a:schemeClr val="lt2"/>
                </a:solidFill>
                <a:latin typeface="Bodoni Moda"/>
              </a:rPr>
              <a:t>*</a:t>
            </a:r>
          </a:p>
        </p:txBody>
      </p:sp>
      <p:sp>
        <p:nvSpPr>
          <p:cNvPr id="500" name="Google Shape;500;p45"/>
          <p:cNvSpPr/>
          <p:nvPr/>
        </p:nvSpPr>
        <p:spPr>
          <a:xfrm flipH="1">
            <a:off x="3897171" y="1578082"/>
            <a:ext cx="388204" cy="431963"/>
          </a:xfrm>
          <a:prstGeom prst="rect">
            <a:avLst/>
          </a:prstGeom>
        </p:spPr>
        <p:txBody>
          <a:bodyPr>
            <a:prstTxWarp prst="textPlain"/>
          </a:bodyPr>
          <a:lstStyle/>
          <a:p>
            <a:pPr lvl="0" algn="ctr"/>
            <a:r>
              <a:rPr b="0" i="0">
                <a:ln>
                  <a:noFill/>
                </a:ln>
                <a:solidFill>
                  <a:schemeClr val="accent1"/>
                </a:solidFill>
                <a:latin typeface="Bodoni Moda"/>
              </a:rPr>
              <a:t>*</a:t>
            </a:r>
          </a:p>
        </p:txBody>
      </p:sp>
      <p:sp>
        <p:nvSpPr>
          <p:cNvPr id="501" name="Google Shape;501;p45"/>
          <p:cNvSpPr/>
          <p:nvPr/>
        </p:nvSpPr>
        <p:spPr>
          <a:xfrm flipH="1">
            <a:off x="2545946" y="2226324"/>
            <a:ext cx="388204" cy="431963"/>
          </a:xfrm>
          <a:prstGeom prst="rect">
            <a:avLst/>
          </a:prstGeom>
        </p:spPr>
        <p:txBody>
          <a:bodyPr>
            <a:prstTxWarp prst="textPlain"/>
          </a:bodyPr>
          <a:lstStyle/>
          <a:p>
            <a:pPr lvl="0" algn="ctr"/>
            <a:r>
              <a:rPr b="0" i="0">
                <a:ln>
                  <a:noFill/>
                </a:ln>
                <a:solidFill>
                  <a:schemeClr val="dk2"/>
                </a:solidFill>
                <a:latin typeface="Bodoni Moda"/>
              </a:rPr>
              <a:t>*</a:t>
            </a:r>
          </a:p>
        </p:txBody>
      </p:sp>
      <p:sp>
        <p:nvSpPr>
          <p:cNvPr id="502" name="Google Shape;502;p45"/>
          <p:cNvSpPr txBox="1"/>
          <p:nvPr/>
        </p:nvSpPr>
        <p:spPr>
          <a:xfrm>
            <a:off x="713275" y="2010050"/>
            <a:ext cx="13512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chemeClr val="dk1"/>
                </a:solidFill>
                <a:latin typeface="Viaoda Libre"/>
                <a:ea typeface="Viaoda Libre"/>
                <a:cs typeface="Viaoda Libre"/>
                <a:sym typeface="Viaoda Libre"/>
              </a:rPr>
              <a:t>Project </a:t>
            </a:r>
            <a:r>
              <a:rPr i="1" lang="en" sz="1800">
                <a:solidFill>
                  <a:schemeClr val="dk1"/>
                </a:solidFill>
                <a:latin typeface="Viaoda Libre"/>
                <a:ea typeface="Viaoda Libre"/>
                <a:cs typeface="Viaoda Libre"/>
                <a:sym typeface="Viaoda Libre"/>
              </a:rPr>
              <a:t>1</a:t>
            </a:r>
            <a:endParaRPr i="1" sz="1800">
              <a:solidFill>
                <a:schemeClr val="dk1"/>
              </a:solidFill>
              <a:latin typeface="Viaoda Libre"/>
              <a:ea typeface="Viaoda Libre"/>
              <a:cs typeface="Viaoda Libre"/>
              <a:sym typeface="Viaoda Libre"/>
            </a:endParaRPr>
          </a:p>
        </p:txBody>
      </p:sp>
      <p:sp>
        <p:nvSpPr>
          <p:cNvPr id="503" name="Google Shape;503;p45"/>
          <p:cNvSpPr txBox="1"/>
          <p:nvPr/>
        </p:nvSpPr>
        <p:spPr>
          <a:xfrm>
            <a:off x="3415675" y="2010050"/>
            <a:ext cx="13512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chemeClr val="dk1"/>
                </a:solidFill>
                <a:latin typeface="Viaoda Libre"/>
                <a:ea typeface="Viaoda Libre"/>
                <a:cs typeface="Viaoda Libre"/>
                <a:sym typeface="Viaoda Libre"/>
              </a:rPr>
              <a:t>Project </a:t>
            </a:r>
            <a:r>
              <a:rPr i="1" lang="en" sz="1800">
                <a:solidFill>
                  <a:schemeClr val="dk1"/>
                </a:solidFill>
                <a:latin typeface="Viaoda Libre"/>
                <a:ea typeface="Viaoda Libre"/>
                <a:cs typeface="Viaoda Libre"/>
                <a:sym typeface="Viaoda Libre"/>
              </a:rPr>
              <a:t>2</a:t>
            </a:r>
            <a:endParaRPr i="1" sz="1800">
              <a:solidFill>
                <a:schemeClr val="dk1"/>
              </a:solidFill>
              <a:latin typeface="Viaoda Libre"/>
              <a:ea typeface="Viaoda Libre"/>
              <a:cs typeface="Viaoda Libre"/>
              <a:sym typeface="Viaoda Libre"/>
            </a:endParaRPr>
          </a:p>
        </p:txBody>
      </p:sp>
      <p:sp>
        <p:nvSpPr>
          <p:cNvPr id="504" name="Google Shape;504;p45"/>
          <p:cNvSpPr txBox="1"/>
          <p:nvPr/>
        </p:nvSpPr>
        <p:spPr>
          <a:xfrm>
            <a:off x="2064450" y="2658275"/>
            <a:ext cx="13512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chemeClr val="dk1"/>
                </a:solidFill>
                <a:latin typeface="Viaoda Libre"/>
                <a:ea typeface="Viaoda Libre"/>
                <a:cs typeface="Viaoda Libre"/>
                <a:sym typeface="Viaoda Libre"/>
              </a:rPr>
              <a:t>Project </a:t>
            </a:r>
            <a:r>
              <a:rPr i="1" lang="en" sz="1800">
                <a:solidFill>
                  <a:schemeClr val="dk1"/>
                </a:solidFill>
                <a:latin typeface="Viaoda Libre"/>
                <a:ea typeface="Viaoda Libre"/>
                <a:cs typeface="Viaoda Libre"/>
                <a:sym typeface="Viaoda Libre"/>
              </a:rPr>
              <a:t>3</a:t>
            </a:r>
            <a:endParaRPr i="1" sz="1800">
              <a:solidFill>
                <a:schemeClr val="dk1"/>
              </a:solidFill>
              <a:latin typeface="Viaoda Libre"/>
              <a:ea typeface="Viaoda Libre"/>
              <a:cs typeface="Viaoda Libre"/>
              <a:sym typeface="Viaoda Libre"/>
            </a:endParaRPr>
          </a:p>
        </p:txBody>
      </p:sp>
      <p:sp>
        <p:nvSpPr>
          <p:cNvPr id="505" name="Google Shape;505;p45"/>
          <p:cNvSpPr txBox="1"/>
          <p:nvPr/>
        </p:nvSpPr>
        <p:spPr>
          <a:xfrm>
            <a:off x="713250" y="2387891"/>
            <a:ext cx="135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Viaoda Libre"/>
                <a:ea typeface="Viaoda Libre"/>
                <a:cs typeface="Viaoda Libre"/>
                <a:sym typeface="Viaoda Libre"/>
              </a:rPr>
              <a:t>38%</a:t>
            </a:r>
            <a:endParaRPr sz="1800">
              <a:solidFill>
                <a:schemeClr val="accent1"/>
              </a:solidFill>
              <a:latin typeface="Viaoda Libre"/>
              <a:ea typeface="Viaoda Libre"/>
              <a:cs typeface="Viaoda Libre"/>
              <a:sym typeface="Viaoda Libre"/>
            </a:endParaRPr>
          </a:p>
        </p:txBody>
      </p:sp>
      <p:sp>
        <p:nvSpPr>
          <p:cNvPr id="506" name="Google Shape;506;p45"/>
          <p:cNvSpPr txBox="1"/>
          <p:nvPr/>
        </p:nvSpPr>
        <p:spPr>
          <a:xfrm>
            <a:off x="2064438" y="3039336"/>
            <a:ext cx="135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Viaoda Libre"/>
                <a:ea typeface="Viaoda Libre"/>
                <a:cs typeface="Viaoda Libre"/>
                <a:sym typeface="Viaoda Libre"/>
              </a:rPr>
              <a:t>12%</a:t>
            </a:r>
            <a:endParaRPr sz="1800">
              <a:solidFill>
                <a:schemeClr val="accent1"/>
              </a:solidFill>
              <a:latin typeface="Viaoda Libre"/>
              <a:ea typeface="Viaoda Libre"/>
              <a:cs typeface="Viaoda Libre"/>
              <a:sym typeface="Viaoda Libre"/>
            </a:endParaRPr>
          </a:p>
        </p:txBody>
      </p:sp>
      <p:sp>
        <p:nvSpPr>
          <p:cNvPr id="507" name="Google Shape;507;p45"/>
          <p:cNvSpPr txBox="1"/>
          <p:nvPr/>
        </p:nvSpPr>
        <p:spPr>
          <a:xfrm>
            <a:off x="3415626" y="2387891"/>
            <a:ext cx="135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Viaoda Libre"/>
                <a:ea typeface="Viaoda Libre"/>
                <a:cs typeface="Viaoda Libre"/>
                <a:sym typeface="Viaoda Libre"/>
              </a:rPr>
              <a:t>50%</a:t>
            </a:r>
            <a:endParaRPr sz="1800">
              <a:solidFill>
                <a:schemeClr val="accent1"/>
              </a:solidFill>
              <a:latin typeface="Viaoda Libre"/>
              <a:ea typeface="Viaoda Libre"/>
              <a:cs typeface="Viaoda Libre"/>
              <a:sym typeface="Viaoda Libre"/>
            </a:endParaRPr>
          </a:p>
        </p:txBody>
      </p:sp>
      <p:pic>
        <p:nvPicPr>
          <p:cNvPr id="508" name="Google Shape;508;p45">
            <a:hlinkClick r:id="rId4"/>
          </p:cNvPr>
          <p:cNvPicPr preferRelativeResize="0"/>
          <p:nvPr/>
        </p:nvPicPr>
        <p:blipFill>
          <a:blip r:embed="rId5">
            <a:alphaModFix/>
          </a:blip>
          <a:stretch>
            <a:fillRect/>
          </a:stretch>
        </p:blipFill>
        <p:spPr>
          <a:xfrm>
            <a:off x="4851100" y="1358750"/>
            <a:ext cx="3697500" cy="26792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720000" y="539500"/>
            <a:ext cx="7114500" cy="6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ontents of this </a:t>
            </a:r>
            <a:r>
              <a:rPr i="1" lang="en"/>
              <a:t>template</a:t>
            </a:r>
            <a:endParaRPr i="1"/>
          </a:p>
        </p:txBody>
      </p:sp>
      <p:sp>
        <p:nvSpPr>
          <p:cNvPr id="191" name="Google Shape;191;p28"/>
          <p:cNvSpPr txBox="1"/>
          <p:nvPr>
            <p:ph idx="1" type="body"/>
          </p:nvPr>
        </p:nvSpPr>
        <p:spPr>
          <a:xfrm>
            <a:off x="720000" y="1261676"/>
            <a:ext cx="7704000" cy="3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delete this slide when you’re done editing the presentation</a:t>
            </a:r>
            <a:endParaRPr>
              <a:solidFill>
                <a:schemeClr val="dk1"/>
              </a:solidFill>
            </a:endParaRPr>
          </a:p>
        </p:txBody>
      </p:sp>
      <p:graphicFrame>
        <p:nvGraphicFramePr>
          <p:cNvPr id="192" name="Google Shape;192;p28"/>
          <p:cNvGraphicFramePr/>
          <p:nvPr/>
        </p:nvGraphicFramePr>
        <p:xfrm>
          <a:off x="864663" y="1724250"/>
          <a:ext cx="3000000" cy="3000000"/>
        </p:xfrm>
        <a:graphic>
          <a:graphicData uri="http://schemas.openxmlformats.org/drawingml/2006/table">
            <a:tbl>
              <a:tblPr>
                <a:noFill/>
                <a:tableStyleId>{0194AB69-DF09-4F0B-B300-39C2E95C802D}</a:tableStyleId>
              </a:tblPr>
              <a:tblGrid>
                <a:gridCol w="2195625"/>
                <a:gridCol w="5219050"/>
              </a:tblGrid>
              <a:tr h="388225">
                <a:tc>
                  <a:txBody>
                    <a:bodyPr/>
                    <a:lstStyle/>
                    <a:p>
                      <a:pPr indent="0" lvl="0" marL="0" rtl="0" algn="l">
                        <a:spcBef>
                          <a:spcPts val="0"/>
                        </a:spcBef>
                        <a:spcAft>
                          <a:spcPts val="0"/>
                        </a:spcAft>
                        <a:buNone/>
                      </a:pPr>
                      <a:r>
                        <a:rPr i="1" lang="en" sz="1100">
                          <a:solidFill>
                            <a:schemeClr val="dk1"/>
                          </a:solidFill>
                          <a:uFill>
                            <a:noFill/>
                          </a:uFill>
                          <a:latin typeface="Viaoda Libre"/>
                          <a:ea typeface="Viaoda Libre"/>
                          <a:cs typeface="Viaoda Libre"/>
                          <a:sym typeface="Viaoda Libre"/>
                          <a:hlinkClick action="ppaction://hlinksldjump" r:id="rId3">
                            <a:extLst>
                              <a:ext uri="{A12FA001-AC4F-418D-AE19-62706E023703}">
                                <ahyp:hlinkClr val="tx"/>
                              </a:ext>
                            </a:extLst>
                          </a:hlinkClick>
                        </a:rPr>
                        <a:t>Fonts</a:t>
                      </a:r>
                      <a:endParaRPr i="1" sz="1100">
                        <a:solidFill>
                          <a:schemeClr val="dk1"/>
                        </a:solidFill>
                        <a:latin typeface="Viaoda Libre"/>
                        <a:ea typeface="Viaoda Libre"/>
                        <a:cs typeface="Viaoda Libre"/>
                        <a:sym typeface="Viaoda Libre"/>
                      </a:endParaRPr>
                    </a:p>
                  </a:txBody>
                  <a:tcPr marT="0" marB="0" marR="91425" marL="91425" anchor="ctr">
                    <a:lnL cap="flat" cmpd="sng" w="19050">
                      <a:solidFill>
                        <a:schemeClr val="lt2">
                          <a:alpha val="0"/>
                        </a:schemeClr>
                      </a:solidFill>
                      <a:prstDash val="dot"/>
                      <a:round/>
                      <a:headEnd len="sm" w="sm" type="none"/>
                      <a:tailEnd len="sm" w="sm" type="none"/>
                    </a:lnL>
                    <a:lnR cap="flat" cmpd="sng" w="19050">
                      <a:solidFill>
                        <a:schemeClr val="lt2">
                          <a:alpha val="0"/>
                        </a:schemeClr>
                      </a:solidFill>
                      <a:prstDash val="dot"/>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accent1"/>
                          </a:solidFill>
                          <a:latin typeface="Montserrat"/>
                          <a:ea typeface="Montserrat"/>
                          <a:cs typeface="Montserrat"/>
                          <a:sym typeface="Montserrat"/>
                        </a:rPr>
                        <a:t>To view this template correctly in PowerPoint, download and install the fonts we used</a:t>
                      </a:r>
                      <a:endParaRPr sz="900">
                        <a:solidFill>
                          <a:schemeClr val="accent1"/>
                        </a:solidFill>
                        <a:latin typeface="Montserrat"/>
                        <a:ea typeface="Montserrat"/>
                        <a:cs typeface="Montserrat"/>
                        <a:sym typeface="Montserrat"/>
                      </a:endParaRPr>
                    </a:p>
                  </a:txBody>
                  <a:tcPr marT="0" marB="0" marR="91425" marL="91425" anchor="ctr">
                    <a:lnL cap="flat" cmpd="sng" w="19050">
                      <a:solidFill>
                        <a:schemeClr val="lt2">
                          <a:alpha val="0"/>
                        </a:schemeClr>
                      </a:solidFill>
                      <a:prstDash val="dot"/>
                      <a:round/>
                      <a:headEnd len="sm" w="sm" type="none"/>
                      <a:tailEnd len="sm" w="sm" type="none"/>
                    </a:lnL>
                    <a:lnR cap="flat" cmpd="sng" w="19050">
                      <a:solidFill>
                        <a:schemeClr val="lt2">
                          <a:alpha val="0"/>
                        </a:schemeClr>
                      </a:solidFill>
                      <a:prstDash val="dot"/>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8225">
                <a:tc>
                  <a:txBody>
                    <a:bodyPr/>
                    <a:lstStyle/>
                    <a:p>
                      <a:pPr indent="0" lvl="0" marL="0" rtl="0" algn="l">
                        <a:spcBef>
                          <a:spcPts val="0"/>
                        </a:spcBef>
                        <a:spcAft>
                          <a:spcPts val="0"/>
                        </a:spcAft>
                        <a:buNone/>
                      </a:pPr>
                      <a:r>
                        <a:rPr i="1" lang="en" sz="1100">
                          <a:solidFill>
                            <a:schemeClr val="dk1"/>
                          </a:solidFill>
                          <a:uFill>
                            <a:noFill/>
                          </a:uFill>
                          <a:latin typeface="Viaoda Libre"/>
                          <a:ea typeface="Viaoda Libre"/>
                          <a:cs typeface="Viaoda Libre"/>
                          <a:sym typeface="Viaoda Libre"/>
                          <a:hlinkClick action="ppaction://hlinksldjump" r:id="rId4">
                            <a:extLst>
                              <a:ext uri="{A12FA001-AC4F-418D-AE19-62706E023703}">
                                <ahyp:hlinkClr val="tx"/>
                              </a:ext>
                            </a:extLst>
                          </a:hlinkClick>
                        </a:rPr>
                        <a:t>Used</a:t>
                      </a:r>
                      <a:r>
                        <a:rPr i="1" lang="en" sz="1100">
                          <a:solidFill>
                            <a:schemeClr val="dk1"/>
                          </a:solidFill>
                          <a:latin typeface="Viaoda Libre"/>
                          <a:ea typeface="Viaoda Libre"/>
                          <a:cs typeface="Viaoda Libre"/>
                          <a:sym typeface="Viaoda Libre"/>
                        </a:rPr>
                        <a:t> and </a:t>
                      </a:r>
                      <a:r>
                        <a:rPr i="1" lang="en" sz="1100">
                          <a:solidFill>
                            <a:schemeClr val="dk1"/>
                          </a:solidFill>
                          <a:uFill>
                            <a:noFill/>
                          </a:uFill>
                          <a:latin typeface="Viaoda Libre"/>
                          <a:ea typeface="Viaoda Libre"/>
                          <a:cs typeface="Viaoda Libre"/>
                          <a:sym typeface="Viaoda Libre"/>
                          <a:hlinkClick action="ppaction://hlinksldjump" r:id="rId5">
                            <a:extLst>
                              <a:ext uri="{A12FA001-AC4F-418D-AE19-62706E023703}">
                                <ahyp:hlinkClr val="tx"/>
                              </a:ext>
                            </a:extLst>
                          </a:hlinkClick>
                        </a:rPr>
                        <a:t>alternative</a:t>
                      </a:r>
                      <a:r>
                        <a:rPr i="1" lang="en" sz="1100">
                          <a:solidFill>
                            <a:schemeClr val="dk1"/>
                          </a:solidFill>
                          <a:uFill>
                            <a:noFill/>
                          </a:uFill>
                          <a:latin typeface="Viaoda Libre"/>
                          <a:ea typeface="Viaoda Libre"/>
                          <a:cs typeface="Viaoda Libre"/>
                          <a:sym typeface="Viaoda Libre"/>
                          <a:hlinkClick action="ppaction://hlinksldjump" r:id="rId6">
                            <a:extLst>
                              <a:ext uri="{A12FA001-AC4F-418D-AE19-62706E023703}">
                                <ahyp:hlinkClr val="tx"/>
                              </a:ext>
                            </a:extLst>
                          </a:hlinkClick>
                        </a:rPr>
                        <a:t> resources</a:t>
                      </a:r>
                      <a:endParaRPr i="1" sz="1100">
                        <a:solidFill>
                          <a:schemeClr val="dk1"/>
                        </a:solidFill>
                        <a:latin typeface="Viaoda Libre"/>
                        <a:ea typeface="Viaoda Libre"/>
                        <a:cs typeface="Viaoda Libre"/>
                        <a:sym typeface="Viaoda Libre"/>
                      </a:endParaRPr>
                    </a:p>
                  </a:txBody>
                  <a:tcPr marT="0" marB="0" marR="91425" marL="91425" anchor="ctr">
                    <a:lnL cap="flat" cmpd="sng" w="19050">
                      <a:solidFill>
                        <a:schemeClr val="lt2">
                          <a:alpha val="0"/>
                        </a:schemeClr>
                      </a:solidFill>
                      <a:prstDash val="dot"/>
                      <a:round/>
                      <a:headEnd len="sm" w="sm" type="none"/>
                      <a:tailEnd len="sm" w="sm" type="none"/>
                    </a:lnL>
                    <a:lnR cap="flat" cmpd="sng" w="19050">
                      <a:solidFill>
                        <a:schemeClr val="lt2">
                          <a:alpha val="0"/>
                        </a:schemeClr>
                      </a:solidFill>
                      <a:prstDash val="dot"/>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900">
                          <a:solidFill>
                            <a:schemeClr val="accent1"/>
                          </a:solidFill>
                          <a:latin typeface="Montserrat"/>
                          <a:ea typeface="Montserrat"/>
                          <a:cs typeface="Montserrat"/>
                          <a:sym typeface="Montserrat"/>
                        </a:rPr>
                        <a:t>An assortment of graphic resources that are suitable for use in this presentation</a:t>
                      </a:r>
                      <a:endParaRPr sz="900">
                        <a:solidFill>
                          <a:schemeClr val="accent1"/>
                        </a:solidFill>
                        <a:latin typeface="Montserrat"/>
                        <a:ea typeface="Montserrat"/>
                        <a:cs typeface="Montserrat"/>
                        <a:sym typeface="Montserrat"/>
                      </a:endParaRPr>
                    </a:p>
                  </a:txBody>
                  <a:tcPr marT="0" marB="0" marR="91425" marL="91425" anchor="ctr">
                    <a:lnL cap="flat" cmpd="sng" w="19050">
                      <a:solidFill>
                        <a:schemeClr val="lt2">
                          <a:alpha val="0"/>
                        </a:schemeClr>
                      </a:solidFill>
                      <a:prstDash val="dot"/>
                      <a:round/>
                      <a:headEnd len="sm" w="sm" type="none"/>
                      <a:tailEnd len="sm" w="sm" type="none"/>
                    </a:lnL>
                    <a:lnR cap="flat" cmpd="sng" w="19050">
                      <a:solidFill>
                        <a:schemeClr val="lt2">
                          <a:alpha val="0"/>
                        </a:schemeClr>
                      </a:solidFill>
                      <a:prstDash val="dot"/>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8225">
                <a:tc>
                  <a:txBody>
                    <a:bodyPr/>
                    <a:lstStyle/>
                    <a:p>
                      <a:pPr indent="0" lvl="0" marL="0" rtl="0" algn="l">
                        <a:spcBef>
                          <a:spcPts val="0"/>
                        </a:spcBef>
                        <a:spcAft>
                          <a:spcPts val="0"/>
                        </a:spcAft>
                        <a:buNone/>
                      </a:pPr>
                      <a:r>
                        <a:rPr i="1" lang="en" sz="1100">
                          <a:solidFill>
                            <a:schemeClr val="dk1"/>
                          </a:solidFill>
                          <a:uFill>
                            <a:noFill/>
                          </a:uFill>
                          <a:latin typeface="Viaoda Libre"/>
                          <a:ea typeface="Viaoda Libre"/>
                          <a:cs typeface="Viaoda Libre"/>
                          <a:sym typeface="Viaoda Libre"/>
                          <a:hlinkClick action="ppaction://hlinksldjump" r:id="rId7">
                            <a:extLst>
                              <a:ext uri="{A12FA001-AC4F-418D-AE19-62706E023703}">
                                <ahyp:hlinkClr val="tx"/>
                              </a:ext>
                            </a:extLst>
                          </a:hlinkClick>
                        </a:rPr>
                        <a:t>Thanks slide</a:t>
                      </a:r>
                      <a:endParaRPr i="1" sz="1100">
                        <a:solidFill>
                          <a:schemeClr val="dk1"/>
                        </a:solidFill>
                        <a:latin typeface="Viaoda Libre"/>
                        <a:ea typeface="Viaoda Libre"/>
                        <a:cs typeface="Viaoda Libre"/>
                        <a:sym typeface="Viaoda Libre"/>
                      </a:endParaRPr>
                    </a:p>
                  </a:txBody>
                  <a:tcPr marT="0" marB="0" marR="91425" marL="91425" anchor="ctr">
                    <a:lnL cap="flat" cmpd="sng" w="19050">
                      <a:solidFill>
                        <a:schemeClr val="lt2">
                          <a:alpha val="0"/>
                        </a:schemeClr>
                      </a:solidFill>
                      <a:prstDash val="dot"/>
                      <a:round/>
                      <a:headEnd len="sm" w="sm" type="none"/>
                      <a:tailEnd len="sm" w="sm" type="none"/>
                    </a:lnL>
                    <a:lnR cap="flat" cmpd="sng" w="19050">
                      <a:solidFill>
                        <a:schemeClr val="lt2">
                          <a:alpha val="0"/>
                        </a:schemeClr>
                      </a:solidFill>
                      <a:prstDash val="dot"/>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accent1"/>
                          </a:solidFill>
                          <a:latin typeface="Montserrat"/>
                          <a:ea typeface="Montserrat"/>
                          <a:cs typeface="Montserrat"/>
                          <a:sym typeface="Montserrat"/>
                        </a:rPr>
                        <a:t>You must keep it so that proper credits for our design are given</a:t>
                      </a:r>
                      <a:endParaRPr sz="900">
                        <a:solidFill>
                          <a:schemeClr val="accent1"/>
                        </a:solidFill>
                        <a:latin typeface="Montserrat"/>
                        <a:ea typeface="Montserrat"/>
                        <a:cs typeface="Montserrat"/>
                        <a:sym typeface="Montserrat"/>
                      </a:endParaRPr>
                    </a:p>
                  </a:txBody>
                  <a:tcPr marT="0" marB="0" marR="91425" marL="91425" anchor="ctr">
                    <a:lnL cap="flat" cmpd="sng" w="19050">
                      <a:solidFill>
                        <a:schemeClr val="lt2">
                          <a:alpha val="0"/>
                        </a:schemeClr>
                      </a:solidFill>
                      <a:prstDash val="dot"/>
                      <a:round/>
                      <a:headEnd len="sm" w="sm" type="none"/>
                      <a:tailEnd len="sm" w="sm" type="none"/>
                    </a:lnL>
                    <a:lnR cap="flat" cmpd="sng" w="19050">
                      <a:solidFill>
                        <a:schemeClr val="lt2">
                          <a:alpha val="0"/>
                        </a:schemeClr>
                      </a:solidFill>
                      <a:prstDash val="dot"/>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8225">
                <a:tc>
                  <a:txBody>
                    <a:bodyPr/>
                    <a:lstStyle/>
                    <a:p>
                      <a:pPr indent="0" lvl="0" marL="0" rtl="0" algn="l">
                        <a:spcBef>
                          <a:spcPts val="0"/>
                        </a:spcBef>
                        <a:spcAft>
                          <a:spcPts val="0"/>
                        </a:spcAft>
                        <a:buNone/>
                      </a:pPr>
                      <a:r>
                        <a:rPr i="1" lang="en" sz="1100">
                          <a:solidFill>
                            <a:schemeClr val="dk1"/>
                          </a:solidFill>
                          <a:uFill>
                            <a:noFill/>
                          </a:uFill>
                          <a:latin typeface="Viaoda Libre"/>
                          <a:ea typeface="Viaoda Libre"/>
                          <a:cs typeface="Viaoda Libre"/>
                          <a:sym typeface="Viaoda Libre"/>
                          <a:hlinkClick action="ppaction://hlinksldjump" r:id="rId8">
                            <a:extLst>
                              <a:ext uri="{A12FA001-AC4F-418D-AE19-62706E023703}">
                                <ahyp:hlinkClr val="tx"/>
                              </a:ext>
                            </a:extLst>
                          </a:hlinkClick>
                        </a:rPr>
                        <a:t>Colors</a:t>
                      </a:r>
                      <a:endParaRPr i="1" sz="1100">
                        <a:solidFill>
                          <a:schemeClr val="dk1"/>
                        </a:solidFill>
                        <a:latin typeface="Viaoda Libre"/>
                        <a:ea typeface="Viaoda Libre"/>
                        <a:cs typeface="Viaoda Libre"/>
                        <a:sym typeface="Viaoda Libre"/>
                      </a:endParaRPr>
                    </a:p>
                  </a:txBody>
                  <a:tcPr marT="0" marB="0" marR="91425" marL="91425" anchor="ctr">
                    <a:lnL cap="flat" cmpd="sng" w="19050">
                      <a:solidFill>
                        <a:schemeClr val="lt2">
                          <a:alpha val="0"/>
                        </a:schemeClr>
                      </a:solidFill>
                      <a:prstDash val="dot"/>
                      <a:round/>
                      <a:headEnd len="sm" w="sm" type="none"/>
                      <a:tailEnd len="sm" w="sm" type="none"/>
                    </a:lnL>
                    <a:lnR cap="flat" cmpd="sng" w="19050">
                      <a:solidFill>
                        <a:schemeClr val="lt2">
                          <a:alpha val="0"/>
                        </a:schemeClr>
                      </a:solidFill>
                      <a:prstDash val="dot"/>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accent1"/>
                          </a:solidFill>
                          <a:latin typeface="Montserrat"/>
                          <a:ea typeface="Montserrat"/>
                          <a:cs typeface="Montserrat"/>
                          <a:sym typeface="Montserrat"/>
                        </a:rPr>
                        <a:t>All the colors used in this presentation</a:t>
                      </a:r>
                      <a:endParaRPr sz="900">
                        <a:solidFill>
                          <a:schemeClr val="accent1"/>
                        </a:solidFill>
                        <a:latin typeface="Montserrat"/>
                        <a:ea typeface="Montserrat"/>
                        <a:cs typeface="Montserrat"/>
                        <a:sym typeface="Montserrat"/>
                      </a:endParaRPr>
                    </a:p>
                  </a:txBody>
                  <a:tcPr marT="0" marB="0" marR="91425" marL="91425" anchor="ctr">
                    <a:lnL cap="flat" cmpd="sng" w="19050">
                      <a:solidFill>
                        <a:schemeClr val="lt2">
                          <a:alpha val="0"/>
                        </a:schemeClr>
                      </a:solidFill>
                      <a:prstDash val="dot"/>
                      <a:round/>
                      <a:headEnd len="sm" w="sm" type="none"/>
                      <a:tailEnd len="sm" w="sm" type="none"/>
                    </a:lnL>
                    <a:lnR cap="flat" cmpd="sng" w="19050">
                      <a:solidFill>
                        <a:schemeClr val="lt2">
                          <a:alpha val="0"/>
                        </a:schemeClr>
                      </a:solidFill>
                      <a:prstDash val="dot"/>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8225">
                <a:tc>
                  <a:txBody>
                    <a:bodyPr/>
                    <a:lstStyle/>
                    <a:p>
                      <a:pPr indent="0" lvl="0" marL="0" rtl="0" algn="l">
                        <a:spcBef>
                          <a:spcPts val="0"/>
                        </a:spcBef>
                        <a:spcAft>
                          <a:spcPts val="0"/>
                        </a:spcAft>
                        <a:buNone/>
                      </a:pPr>
                      <a:r>
                        <a:rPr i="1" lang="en" sz="1100">
                          <a:solidFill>
                            <a:schemeClr val="dk1"/>
                          </a:solidFill>
                          <a:uFill>
                            <a:noFill/>
                          </a:uFill>
                          <a:latin typeface="Viaoda Libre"/>
                          <a:ea typeface="Viaoda Libre"/>
                          <a:cs typeface="Viaoda Libre"/>
                          <a:sym typeface="Viaoda Libre"/>
                          <a:hlinkClick action="ppaction://hlinksldjump" r:id="rId9">
                            <a:extLst>
                              <a:ext uri="{A12FA001-AC4F-418D-AE19-62706E023703}">
                                <ahyp:hlinkClr val="tx"/>
                              </a:ext>
                            </a:extLst>
                          </a:hlinkClick>
                        </a:rPr>
                        <a:t>Icons</a:t>
                      </a:r>
                      <a:r>
                        <a:rPr i="1" lang="en" sz="1100">
                          <a:solidFill>
                            <a:schemeClr val="dk1"/>
                          </a:solidFill>
                          <a:latin typeface="Viaoda Libre"/>
                          <a:ea typeface="Viaoda Libre"/>
                          <a:cs typeface="Viaoda Libre"/>
                          <a:sym typeface="Viaoda Libre"/>
                        </a:rPr>
                        <a:t> and </a:t>
                      </a:r>
                      <a:r>
                        <a:rPr i="1" lang="en" sz="1100">
                          <a:solidFill>
                            <a:schemeClr val="dk1"/>
                          </a:solidFill>
                          <a:uFill>
                            <a:noFill/>
                          </a:uFill>
                          <a:latin typeface="Viaoda Libre"/>
                          <a:ea typeface="Viaoda Libre"/>
                          <a:cs typeface="Viaoda Libre"/>
                          <a:sym typeface="Viaoda Libre"/>
                          <a:hlinkClick action="ppaction://hlinksldjump" r:id="rId10">
                            <a:extLst>
                              <a:ext uri="{A12FA001-AC4F-418D-AE19-62706E023703}">
                                <ahyp:hlinkClr val="tx"/>
                              </a:ext>
                            </a:extLst>
                          </a:hlinkClick>
                        </a:rPr>
                        <a:t>infographic resources</a:t>
                      </a:r>
                      <a:endParaRPr i="1" sz="1100">
                        <a:solidFill>
                          <a:schemeClr val="dk1"/>
                        </a:solidFill>
                        <a:latin typeface="Viaoda Libre"/>
                        <a:ea typeface="Viaoda Libre"/>
                        <a:cs typeface="Viaoda Libre"/>
                        <a:sym typeface="Viaoda Libre"/>
                      </a:endParaRPr>
                    </a:p>
                  </a:txBody>
                  <a:tcPr marT="0" marB="0" marR="91425" marL="91425" anchor="ctr">
                    <a:lnL cap="flat" cmpd="sng" w="19050">
                      <a:solidFill>
                        <a:schemeClr val="lt2">
                          <a:alpha val="0"/>
                        </a:schemeClr>
                      </a:solidFill>
                      <a:prstDash val="dot"/>
                      <a:round/>
                      <a:headEnd len="sm" w="sm" type="none"/>
                      <a:tailEnd len="sm" w="sm" type="none"/>
                    </a:lnL>
                    <a:lnR cap="flat" cmpd="sng" w="19050">
                      <a:solidFill>
                        <a:schemeClr val="lt2">
                          <a:alpha val="0"/>
                        </a:schemeClr>
                      </a:solidFill>
                      <a:prstDash val="dot"/>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accent1"/>
                          </a:solidFill>
                          <a:latin typeface="Montserrat"/>
                          <a:ea typeface="Montserrat"/>
                          <a:cs typeface="Montserrat"/>
                          <a:sym typeface="Montserrat"/>
                        </a:rPr>
                        <a:t>These can be used in the template, and their size and color can be edited</a:t>
                      </a:r>
                      <a:endParaRPr sz="900">
                        <a:solidFill>
                          <a:schemeClr val="accent1"/>
                        </a:solidFill>
                        <a:latin typeface="Montserrat"/>
                        <a:ea typeface="Montserrat"/>
                        <a:cs typeface="Montserrat"/>
                        <a:sym typeface="Montserrat"/>
                      </a:endParaRPr>
                    </a:p>
                  </a:txBody>
                  <a:tcPr marT="0" marB="0" marR="91425" marL="91425" anchor="ctr">
                    <a:lnL cap="flat" cmpd="sng" w="19050">
                      <a:solidFill>
                        <a:schemeClr val="lt2">
                          <a:alpha val="0"/>
                        </a:schemeClr>
                      </a:solidFill>
                      <a:prstDash val="dot"/>
                      <a:round/>
                      <a:headEnd len="sm" w="sm" type="none"/>
                      <a:tailEnd len="sm" w="sm" type="none"/>
                    </a:lnL>
                    <a:lnR cap="flat" cmpd="sng" w="19050">
                      <a:solidFill>
                        <a:schemeClr val="lt2">
                          <a:alpha val="0"/>
                        </a:schemeClr>
                      </a:solidFill>
                      <a:prstDash val="dot"/>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8225">
                <a:tc>
                  <a:txBody>
                    <a:bodyPr/>
                    <a:lstStyle/>
                    <a:p>
                      <a:pPr indent="0" lvl="0" marL="0" rtl="0" algn="l">
                        <a:spcBef>
                          <a:spcPts val="0"/>
                        </a:spcBef>
                        <a:spcAft>
                          <a:spcPts val="0"/>
                        </a:spcAft>
                        <a:buNone/>
                      </a:pPr>
                      <a:r>
                        <a:rPr i="1" lang="en" sz="1100">
                          <a:solidFill>
                            <a:schemeClr val="dk1"/>
                          </a:solidFill>
                          <a:latin typeface="Viaoda Libre"/>
                          <a:ea typeface="Viaoda Libre"/>
                          <a:cs typeface="Viaoda Libre"/>
                          <a:sym typeface="Viaoda Libre"/>
                        </a:rPr>
                        <a:t>Editable presentation theme </a:t>
                      </a:r>
                      <a:endParaRPr i="1" sz="1100">
                        <a:solidFill>
                          <a:schemeClr val="dk1"/>
                        </a:solidFill>
                        <a:latin typeface="Viaoda Libre"/>
                        <a:ea typeface="Viaoda Libre"/>
                        <a:cs typeface="Viaoda Libre"/>
                        <a:sym typeface="Viaoda Libre"/>
                      </a:endParaRPr>
                    </a:p>
                  </a:txBody>
                  <a:tcPr marT="0" marB="0" marR="91425" marL="91425" anchor="ctr">
                    <a:lnL cap="flat" cmpd="sng" w="19050">
                      <a:solidFill>
                        <a:schemeClr val="lt2">
                          <a:alpha val="0"/>
                        </a:schemeClr>
                      </a:solidFill>
                      <a:prstDash val="dot"/>
                      <a:round/>
                      <a:headEnd len="sm" w="sm" type="none"/>
                      <a:tailEnd len="sm" w="sm" type="none"/>
                    </a:lnL>
                    <a:lnR cap="flat" cmpd="sng" w="19050">
                      <a:solidFill>
                        <a:schemeClr val="lt2">
                          <a:alpha val="0"/>
                        </a:schemeClr>
                      </a:solidFill>
                      <a:prstDash val="dot"/>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accent1"/>
                          </a:solidFill>
                          <a:latin typeface="Montserrat"/>
                          <a:ea typeface="Montserrat"/>
                          <a:cs typeface="Montserrat"/>
                          <a:sym typeface="Montserrat"/>
                        </a:rPr>
                        <a:t>You can edit the master slides easily. For more info, click </a:t>
                      </a:r>
                      <a:r>
                        <a:rPr b="1" lang="en" sz="1000">
                          <a:solidFill>
                            <a:schemeClr val="accent1"/>
                          </a:solidFill>
                          <a:uFill>
                            <a:noFill/>
                          </a:uFill>
                          <a:latin typeface="Montserrat"/>
                          <a:ea typeface="Montserrat"/>
                          <a:cs typeface="Montserrat"/>
                          <a:sym typeface="Montserrat"/>
                          <a:hlinkClick r:id="rId11">
                            <a:extLst>
                              <a:ext uri="{A12FA001-AC4F-418D-AE19-62706E023703}">
                                <ahyp:hlinkClr val="tx"/>
                              </a:ext>
                            </a:extLst>
                          </a:hlinkClick>
                        </a:rPr>
                        <a:t>here</a:t>
                      </a:r>
                      <a:endParaRPr sz="900">
                        <a:solidFill>
                          <a:schemeClr val="accent1"/>
                        </a:solidFill>
                        <a:latin typeface="Montserrat"/>
                        <a:ea typeface="Montserrat"/>
                        <a:cs typeface="Montserrat"/>
                        <a:sym typeface="Montserrat"/>
                      </a:endParaRPr>
                    </a:p>
                  </a:txBody>
                  <a:tcPr marT="0" marB="0" marR="91425" marL="91425" anchor="ctr">
                    <a:lnL cap="flat" cmpd="sng" w="19050">
                      <a:solidFill>
                        <a:schemeClr val="lt2">
                          <a:alpha val="0"/>
                        </a:schemeClr>
                      </a:solidFill>
                      <a:prstDash val="dot"/>
                      <a:round/>
                      <a:headEnd len="sm" w="sm" type="none"/>
                      <a:tailEnd len="sm" w="sm" type="none"/>
                    </a:lnL>
                    <a:lnR cap="flat" cmpd="sng" w="19050">
                      <a:solidFill>
                        <a:schemeClr val="lt2">
                          <a:alpha val="0"/>
                        </a:schemeClr>
                      </a:solidFill>
                      <a:prstDash val="dot"/>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93" name="Google Shape;193;p28"/>
          <p:cNvSpPr txBox="1"/>
          <p:nvPr/>
        </p:nvSpPr>
        <p:spPr>
          <a:xfrm>
            <a:off x="809600" y="4133675"/>
            <a:ext cx="36228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Montserrat"/>
                <a:ea typeface="Montserrat"/>
                <a:cs typeface="Montserrat"/>
                <a:sym typeface="Montserrat"/>
              </a:rPr>
              <a:t>For more info:</a:t>
            </a:r>
            <a:br>
              <a:rPr b="1" lang="en" sz="800">
                <a:solidFill>
                  <a:srgbClr val="191919"/>
                </a:solidFill>
                <a:latin typeface="Montserrat"/>
                <a:ea typeface="Montserrat"/>
                <a:cs typeface="Montserrat"/>
                <a:sym typeface="Montserrat"/>
              </a:rPr>
            </a:br>
            <a:r>
              <a:rPr i="1" lang="en" sz="1100">
                <a:solidFill>
                  <a:schemeClr val="accent1"/>
                </a:solidFill>
                <a:uFill>
                  <a:noFill/>
                </a:uFill>
                <a:latin typeface="Viaoda Libre"/>
                <a:ea typeface="Viaoda Libre"/>
                <a:cs typeface="Viaoda Libre"/>
                <a:sym typeface="Viaoda Libre"/>
                <a:hlinkClick r:id="rId12">
                  <a:extLst>
                    <a:ext uri="{A12FA001-AC4F-418D-AE19-62706E023703}">
                      <ahyp:hlinkClr val="tx"/>
                    </a:ext>
                  </a:extLst>
                </a:hlinkClick>
              </a:rPr>
              <a:t>SLIDESGO </a:t>
            </a:r>
            <a:r>
              <a:rPr i="1" lang="en" sz="1100">
                <a:solidFill>
                  <a:schemeClr val="accent1"/>
                </a:solidFill>
                <a:latin typeface="Viaoda Libre"/>
                <a:ea typeface="Viaoda Libre"/>
                <a:cs typeface="Viaoda Libre"/>
                <a:sym typeface="Viaoda Libre"/>
              </a:rPr>
              <a:t>| </a:t>
            </a:r>
            <a:r>
              <a:rPr i="1" lang="en" sz="1100">
                <a:solidFill>
                  <a:schemeClr val="accent1"/>
                </a:solidFill>
                <a:uFill>
                  <a:noFill/>
                </a:uFill>
                <a:latin typeface="Viaoda Libre"/>
                <a:ea typeface="Viaoda Libre"/>
                <a:cs typeface="Viaoda Libre"/>
                <a:sym typeface="Viaoda Libre"/>
                <a:hlinkClick r:id="rId13">
                  <a:extLst>
                    <a:ext uri="{A12FA001-AC4F-418D-AE19-62706E023703}">
                      <ahyp:hlinkClr val="tx"/>
                    </a:ext>
                  </a:extLst>
                </a:hlinkClick>
              </a:rPr>
              <a:t>BLOG</a:t>
            </a:r>
            <a:r>
              <a:rPr i="1" lang="en" sz="1100">
                <a:solidFill>
                  <a:schemeClr val="accent1"/>
                </a:solidFill>
                <a:latin typeface="Viaoda Libre"/>
                <a:ea typeface="Viaoda Libre"/>
                <a:cs typeface="Viaoda Libre"/>
                <a:sym typeface="Viaoda Libre"/>
              </a:rPr>
              <a:t> | </a:t>
            </a:r>
            <a:r>
              <a:rPr i="1" lang="en" sz="1100">
                <a:solidFill>
                  <a:schemeClr val="accent1"/>
                </a:solidFill>
                <a:uFill>
                  <a:noFill/>
                </a:uFill>
                <a:latin typeface="Viaoda Libre"/>
                <a:ea typeface="Viaoda Libre"/>
                <a:cs typeface="Viaoda Libre"/>
                <a:sym typeface="Viaoda Libre"/>
                <a:hlinkClick r:id="rId14">
                  <a:extLst>
                    <a:ext uri="{A12FA001-AC4F-418D-AE19-62706E023703}">
                      <ahyp:hlinkClr val="tx"/>
                    </a:ext>
                  </a:extLst>
                </a:hlinkClick>
              </a:rPr>
              <a:t>FAQ</a:t>
            </a:r>
            <a:r>
              <a:rPr i="1" lang="en" sz="1100">
                <a:solidFill>
                  <a:schemeClr val="accent1"/>
                </a:solidFill>
                <a:latin typeface="Viaoda Libre"/>
                <a:ea typeface="Viaoda Libre"/>
                <a:cs typeface="Viaoda Libre"/>
                <a:sym typeface="Viaoda Libre"/>
              </a:rPr>
              <a:t>s</a:t>
            </a:r>
            <a:endParaRPr i="1" sz="1100">
              <a:solidFill>
                <a:schemeClr val="accent1"/>
              </a:solidFill>
              <a:latin typeface="Viaoda Libre"/>
              <a:ea typeface="Viaoda Libre"/>
              <a:cs typeface="Viaoda Libre"/>
              <a:sym typeface="Viaoda Libre"/>
            </a:endParaRPr>
          </a:p>
        </p:txBody>
      </p:sp>
      <p:sp>
        <p:nvSpPr>
          <p:cNvPr id="194" name="Google Shape;194;p28"/>
          <p:cNvSpPr txBox="1"/>
          <p:nvPr/>
        </p:nvSpPr>
        <p:spPr>
          <a:xfrm>
            <a:off x="4711825" y="4133675"/>
            <a:ext cx="36228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Montserrat"/>
                <a:ea typeface="Montserrat"/>
                <a:cs typeface="Montserrat"/>
                <a:sym typeface="Montserrat"/>
              </a:rPr>
              <a:t>You can visit our sister </a:t>
            </a:r>
            <a:r>
              <a:rPr b="1" lang="en" sz="800">
                <a:solidFill>
                  <a:schemeClr val="dk1"/>
                </a:solidFill>
                <a:latin typeface="Montserrat"/>
                <a:ea typeface="Montserrat"/>
                <a:cs typeface="Montserrat"/>
                <a:sym typeface="Montserrat"/>
              </a:rPr>
              <a:t>projects</a:t>
            </a:r>
            <a:r>
              <a:rPr b="1" lang="en" sz="800">
                <a:solidFill>
                  <a:schemeClr val="dk1"/>
                </a:solidFill>
                <a:latin typeface="Montserrat"/>
                <a:ea typeface="Montserrat"/>
                <a:cs typeface="Montserrat"/>
                <a:sym typeface="Montserrat"/>
              </a:rPr>
              <a:t>:</a:t>
            </a:r>
            <a:br>
              <a:rPr b="1" lang="en" sz="800">
                <a:solidFill>
                  <a:schemeClr val="dk1"/>
                </a:solidFill>
                <a:latin typeface="Montserrat"/>
                <a:ea typeface="Montserrat"/>
                <a:cs typeface="Montserrat"/>
                <a:sym typeface="Montserrat"/>
              </a:rPr>
            </a:br>
            <a:r>
              <a:rPr i="1" lang="en" sz="1100">
                <a:solidFill>
                  <a:schemeClr val="accent1"/>
                </a:solidFill>
                <a:uFill>
                  <a:noFill/>
                </a:uFill>
                <a:latin typeface="Viaoda Libre"/>
                <a:ea typeface="Viaoda Libre"/>
                <a:cs typeface="Viaoda Libre"/>
                <a:sym typeface="Viaoda Libre"/>
                <a:hlinkClick r:id="rId15">
                  <a:extLst>
                    <a:ext uri="{A12FA001-AC4F-418D-AE19-62706E023703}">
                      <ahyp:hlinkClr val="tx"/>
                    </a:ext>
                  </a:extLst>
                </a:hlinkClick>
              </a:rPr>
              <a:t>FREEPIK</a:t>
            </a:r>
            <a:r>
              <a:rPr i="1" lang="en" sz="1100">
                <a:solidFill>
                  <a:schemeClr val="accent1"/>
                </a:solidFill>
                <a:latin typeface="Viaoda Libre"/>
                <a:ea typeface="Viaoda Libre"/>
                <a:cs typeface="Viaoda Libre"/>
                <a:sym typeface="Viaoda Libre"/>
              </a:rPr>
              <a:t> | </a:t>
            </a:r>
            <a:r>
              <a:rPr i="1" lang="en" sz="1100">
                <a:solidFill>
                  <a:schemeClr val="accent1"/>
                </a:solidFill>
                <a:uFill>
                  <a:noFill/>
                </a:uFill>
                <a:latin typeface="Viaoda Libre"/>
                <a:ea typeface="Viaoda Libre"/>
                <a:cs typeface="Viaoda Libre"/>
                <a:sym typeface="Viaoda Libre"/>
                <a:hlinkClick r:id="rId16">
                  <a:extLst>
                    <a:ext uri="{A12FA001-AC4F-418D-AE19-62706E023703}">
                      <ahyp:hlinkClr val="tx"/>
                    </a:ext>
                  </a:extLst>
                </a:hlinkClick>
              </a:rPr>
              <a:t>FLATICON</a:t>
            </a:r>
            <a:r>
              <a:rPr i="1" lang="en" sz="1100">
                <a:solidFill>
                  <a:schemeClr val="accent1"/>
                </a:solidFill>
                <a:latin typeface="Viaoda Libre"/>
                <a:ea typeface="Viaoda Libre"/>
                <a:cs typeface="Viaoda Libre"/>
                <a:sym typeface="Viaoda Libre"/>
              </a:rPr>
              <a:t> | </a:t>
            </a:r>
            <a:r>
              <a:rPr i="1" lang="en" sz="1100">
                <a:solidFill>
                  <a:schemeClr val="accent1"/>
                </a:solidFill>
                <a:uFill>
                  <a:noFill/>
                </a:uFill>
                <a:latin typeface="Viaoda Libre"/>
                <a:ea typeface="Viaoda Libre"/>
                <a:cs typeface="Viaoda Libre"/>
                <a:sym typeface="Viaoda Libre"/>
                <a:hlinkClick r:id="rId17">
                  <a:extLst>
                    <a:ext uri="{A12FA001-AC4F-418D-AE19-62706E023703}">
                      <ahyp:hlinkClr val="tx"/>
                    </a:ext>
                  </a:extLst>
                </a:hlinkClick>
              </a:rPr>
              <a:t>STORYSET</a:t>
            </a:r>
            <a:r>
              <a:rPr i="1" lang="en" sz="1100">
                <a:solidFill>
                  <a:schemeClr val="accent1"/>
                </a:solidFill>
                <a:latin typeface="Viaoda Libre"/>
                <a:ea typeface="Viaoda Libre"/>
                <a:cs typeface="Viaoda Libre"/>
                <a:sym typeface="Viaoda Libre"/>
              </a:rPr>
              <a:t> | </a:t>
            </a:r>
            <a:r>
              <a:rPr i="1" lang="en" sz="1100">
                <a:solidFill>
                  <a:schemeClr val="accent1"/>
                </a:solidFill>
                <a:uFill>
                  <a:noFill/>
                </a:uFill>
                <a:latin typeface="Viaoda Libre"/>
                <a:ea typeface="Viaoda Libre"/>
                <a:cs typeface="Viaoda Libre"/>
                <a:sym typeface="Viaoda Libre"/>
                <a:hlinkClick r:id="rId18">
                  <a:extLst>
                    <a:ext uri="{A12FA001-AC4F-418D-AE19-62706E023703}">
                      <ahyp:hlinkClr val="tx"/>
                    </a:ext>
                  </a:extLst>
                </a:hlinkClick>
              </a:rPr>
              <a:t>WEPIK </a:t>
            </a:r>
            <a:r>
              <a:rPr i="1" lang="en" sz="1100">
                <a:solidFill>
                  <a:schemeClr val="accent1"/>
                </a:solidFill>
                <a:latin typeface="Viaoda Libre"/>
                <a:ea typeface="Viaoda Libre"/>
                <a:cs typeface="Viaoda Libre"/>
                <a:sym typeface="Viaoda Libre"/>
              </a:rPr>
              <a:t>| </a:t>
            </a:r>
            <a:r>
              <a:rPr i="1" lang="en" sz="1100">
                <a:solidFill>
                  <a:schemeClr val="accent1"/>
                </a:solidFill>
                <a:uFill>
                  <a:noFill/>
                </a:uFill>
                <a:latin typeface="Viaoda Libre"/>
                <a:ea typeface="Viaoda Libre"/>
                <a:cs typeface="Viaoda Libre"/>
                <a:sym typeface="Viaoda Libre"/>
                <a:hlinkClick r:id="rId19">
                  <a:extLst>
                    <a:ext uri="{A12FA001-AC4F-418D-AE19-62706E023703}">
                      <ahyp:hlinkClr val="tx"/>
                    </a:ext>
                  </a:extLst>
                </a:hlinkClick>
              </a:rPr>
              <a:t>VIDEVO</a:t>
            </a:r>
            <a:endParaRPr i="1" sz="1100">
              <a:solidFill>
                <a:schemeClr val="accent1"/>
              </a:solidFill>
              <a:latin typeface="Viaoda Libre"/>
              <a:ea typeface="Viaoda Libre"/>
              <a:cs typeface="Viaoda Libre"/>
              <a:sym typeface="Viaoda Libre"/>
            </a:endParaRPr>
          </a:p>
        </p:txBody>
      </p:sp>
      <p:sp>
        <p:nvSpPr>
          <p:cNvPr id="195" name="Google Shape;195;p28"/>
          <p:cNvSpPr/>
          <p:nvPr/>
        </p:nvSpPr>
        <p:spPr>
          <a:xfrm>
            <a:off x="7996405" y="640525"/>
            <a:ext cx="427595" cy="475800"/>
          </a:xfrm>
          <a:prstGeom prst="rect">
            <a:avLst/>
          </a:prstGeom>
        </p:spPr>
        <p:txBody>
          <a:bodyPr>
            <a:prstTxWarp prst="textPlain"/>
          </a:bodyPr>
          <a:lstStyle/>
          <a:p>
            <a:pPr lvl="0" algn="ctr"/>
            <a:r>
              <a:rPr b="0" i="0">
                <a:ln>
                  <a:noFill/>
                </a:ln>
                <a:solidFill>
                  <a:schemeClr val="dk1"/>
                </a:solidFill>
                <a:latin typeface="Bodoni Moda"/>
              </a:rPr>
              <a:t>*</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6"/>
          <p:cNvSpPr txBox="1"/>
          <p:nvPr>
            <p:ph type="title"/>
          </p:nvPr>
        </p:nvSpPr>
        <p:spPr>
          <a:xfrm>
            <a:off x="713275" y="540000"/>
            <a:ext cx="4032300" cy="15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514" name="Google Shape;514;p46"/>
          <p:cNvSpPr txBox="1"/>
          <p:nvPr>
            <p:ph idx="1" type="subTitle"/>
          </p:nvPr>
        </p:nvSpPr>
        <p:spPr>
          <a:xfrm>
            <a:off x="713225" y="2342500"/>
            <a:ext cx="3526200" cy="10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2000">
                <a:latin typeface="Viaoda Libre"/>
                <a:ea typeface="Viaoda Libre"/>
                <a:cs typeface="Viaoda Libre"/>
                <a:sym typeface="Viaoda Libre"/>
              </a:rPr>
              <a:t>Do you have any questions?</a:t>
            </a:r>
            <a:endParaRPr i="1" sz="2000">
              <a:latin typeface="Viaoda Libre"/>
              <a:ea typeface="Viaoda Libre"/>
              <a:cs typeface="Viaoda Libre"/>
              <a:sym typeface="Viaoda Libre"/>
            </a:endParaRPr>
          </a:p>
          <a:p>
            <a:pPr indent="0" lvl="0" marL="0" rtl="0" algn="l">
              <a:spcBef>
                <a:spcPts val="0"/>
              </a:spcBef>
              <a:spcAft>
                <a:spcPts val="0"/>
              </a:spcAft>
              <a:buNone/>
            </a:pPr>
            <a:r>
              <a:rPr lang="en"/>
              <a:t>youremail@freepik.com</a:t>
            </a:r>
            <a:endParaRPr/>
          </a:p>
          <a:p>
            <a:pPr indent="0" lvl="0" marL="0" rtl="0" algn="l">
              <a:spcBef>
                <a:spcPts val="0"/>
              </a:spcBef>
              <a:spcAft>
                <a:spcPts val="0"/>
              </a:spcAft>
              <a:buNone/>
            </a:pPr>
            <a:r>
              <a:rPr lang="en"/>
              <a:t>+34 654 321 432</a:t>
            </a:r>
            <a:endParaRPr/>
          </a:p>
          <a:p>
            <a:pPr indent="0" lvl="0" marL="0" rtl="0" algn="l">
              <a:spcBef>
                <a:spcPts val="0"/>
              </a:spcBef>
              <a:spcAft>
                <a:spcPts val="0"/>
              </a:spcAft>
              <a:buNone/>
            </a:pPr>
            <a:r>
              <a:rPr lang="en"/>
              <a:t>yourwebsite.com</a:t>
            </a:r>
            <a:endParaRPr/>
          </a:p>
        </p:txBody>
      </p:sp>
      <p:sp>
        <p:nvSpPr>
          <p:cNvPr id="515" name="Google Shape;515;p46"/>
          <p:cNvSpPr txBox="1"/>
          <p:nvPr/>
        </p:nvSpPr>
        <p:spPr>
          <a:xfrm>
            <a:off x="713225" y="3887800"/>
            <a:ext cx="40323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1"/>
                </a:solidFill>
                <a:latin typeface="Montserrat"/>
                <a:ea typeface="Montserrat"/>
                <a:cs typeface="Montserrat"/>
                <a:sym typeface="Montserrat"/>
              </a:rPr>
              <a:t>Please keep this slide for attribution</a:t>
            </a:r>
            <a:endParaRPr sz="1200">
              <a:solidFill>
                <a:schemeClr val="accent1"/>
              </a:solidFill>
              <a:latin typeface="Montserrat"/>
              <a:ea typeface="Montserrat"/>
              <a:cs typeface="Montserrat"/>
              <a:sym typeface="Montserrat"/>
            </a:endParaRPr>
          </a:p>
        </p:txBody>
      </p:sp>
      <p:pic>
        <p:nvPicPr>
          <p:cNvPr id="516" name="Google Shape;516;p46"/>
          <p:cNvPicPr preferRelativeResize="0"/>
          <p:nvPr/>
        </p:nvPicPr>
        <p:blipFill>
          <a:blip r:embed="rId3">
            <a:alphaModFix/>
          </a:blip>
          <a:stretch>
            <a:fillRect/>
          </a:stretch>
        </p:blipFill>
        <p:spPr>
          <a:xfrm flipH="1">
            <a:off x="5617897" y="5"/>
            <a:ext cx="3526104" cy="5143501"/>
          </a:xfrm>
          <a:prstGeom prst="rect">
            <a:avLst/>
          </a:prstGeom>
          <a:noFill/>
          <a:ln>
            <a:noFill/>
          </a:ln>
        </p:spPr>
      </p:pic>
      <p:sp>
        <p:nvSpPr>
          <p:cNvPr id="517" name="Google Shape;517;p46"/>
          <p:cNvSpPr/>
          <p:nvPr/>
        </p:nvSpPr>
        <p:spPr>
          <a:xfrm flipH="1">
            <a:off x="5608725" y="0"/>
            <a:ext cx="1781700" cy="5143500"/>
          </a:xfrm>
          <a:prstGeom prst="rect">
            <a:avLst/>
          </a:prstGeom>
          <a:gradFill>
            <a:gsLst>
              <a:gs pos="0">
                <a:srgbClr val="FFFFFF">
                  <a:alpha val="0"/>
                </a:srgbClr>
              </a:gs>
              <a:gs pos="22000">
                <a:srgbClr val="FFFFFF">
                  <a:alpha val="0"/>
                </a:srgbClr>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 name="Google Shape;518;p46"/>
          <p:cNvCxnSpPr/>
          <p:nvPr/>
        </p:nvCxnSpPr>
        <p:spPr>
          <a:xfrm>
            <a:off x="6703975" y="254150"/>
            <a:ext cx="2436900" cy="0"/>
          </a:xfrm>
          <a:prstGeom prst="straightConnector1">
            <a:avLst/>
          </a:prstGeom>
          <a:noFill/>
          <a:ln cap="flat" cmpd="sng" w="9525">
            <a:solidFill>
              <a:schemeClr val="dk1"/>
            </a:solidFill>
            <a:prstDash val="solid"/>
            <a:round/>
            <a:headEnd len="med" w="med" type="none"/>
            <a:tailEnd len="med" w="med" type="none"/>
          </a:ln>
        </p:spPr>
      </p:cxnSp>
      <p:grpSp>
        <p:nvGrpSpPr>
          <p:cNvPr id="519" name="Google Shape;519;p46"/>
          <p:cNvGrpSpPr/>
          <p:nvPr/>
        </p:nvGrpSpPr>
        <p:grpSpPr>
          <a:xfrm>
            <a:off x="4403130" y="2296422"/>
            <a:ext cx="342320" cy="342302"/>
            <a:chOff x="266768" y="1721375"/>
            <a:chExt cx="397907" cy="397887"/>
          </a:xfrm>
        </p:grpSpPr>
        <p:sp>
          <p:nvSpPr>
            <p:cNvPr id="520" name="Google Shape;520;p4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21" name="Google Shape;521;p4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22" name="Google Shape;522;p46"/>
          <p:cNvGrpSpPr/>
          <p:nvPr/>
        </p:nvGrpSpPr>
        <p:grpSpPr>
          <a:xfrm>
            <a:off x="4403139" y="3343062"/>
            <a:ext cx="342302" cy="342302"/>
            <a:chOff x="1379798" y="1723250"/>
            <a:chExt cx="397887" cy="397887"/>
          </a:xfrm>
        </p:grpSpPr>
        <p:sp>
          <p:nvSpPr>
            <p:cNvPr id="523" name="Google Shape;523;p4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46"/>
          <p:cNvGrpSpPr/>
          <p:nvPr/>
        </p:nvGrpSpPr>
        <p:grpSpPr>
          <a:xfrm>
            <a:off x="4398560" y="2819737"/>
            <a:ext cx="342284" cy="342302"/>
            <a:chOff x="864491" y="1723250"/>
            <a:chExt cx="397866" cy="397887"/>
          </a:xfrm>
        </p:grpSpPr>
        <p:sp>
          <p:nvSpPr>
            <p:cNvPr id="528" name="Google Shape;528;p4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 name="Google Shape;531;p46"/>
          <p:cNvSpPr/>
          <p:nvPr/>
        </p:nvSpPr>
        <p:spPr>
          <a:xfrm>
            <a:off x="8003180" y="540009"/>
            <a:ext cx="427595" cy="475800"/>
          </a:xfrm>
          <a:prstGeom prst="rect">
            <a:avLst/>
          </a:prstGeom>
        </p:spPr>
        <p:txBody>
          <a:bodyPr>
            <a:prstTxWarp prst="textPlain"/>
          </a:bodyPr>
          <a:lstStyle/>
          <a:p>
            <a:pPr lvl="0" algn="ctr"/>
            <a:r>
              <a:rPr b="0" i="0">
                <a:ln>
                  <a:noFill/>
                </a:ln>
                <a:solidFill>
                  <a:schemeClr val="dk1"/>
                </a:solidFill>
                <a:latin typeface="Bodoni Moda"/>
              </a:rPr>
              <a:t>*</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7"/>
          <p:cNvSpPr txBox="1"/>
          <p:nvPr>
            <p:ph idx="4294967295" type="body"/>
          </p:nvPr>
        </p:nvSpPr>
        <p:spPr>
          <a:xfrm>
            <a:off x="720000" y="1315575"/>
            <a:ext cx="7704000" cy="1862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200"/>
              <a:t>Here’s an assortment of alternative resources whose style fits th</a:t>
            </a:r>
            <a:r>
              <a:rPr lang="en"/>
              <a:t>at</a:t>
            </a:r>
            <a:r>
              <a:rPr lang="en" sz="1200"/>
              <a:t> of this template:</a:t>
            </a:r>
            <a:endParaRPr sz="1200"/>
          </a:p>
          <a:p>
            <a:pPr indent="0" lvl="0" marL="0" rtl="0" algn="l">
              <a:spcBef>
                <a:spcPts val="1000"/>
              </a:spcBef>
              <a:spcAft>
                <a:spcPts val="0"/>
              </a:spcAft>
              <a:buNone/>
            </a:pPr>
            <a:r>
              <a:rPr lang="en" sz="2400">
                <a:latin typeface="Viaoda Libre"/>
                <a:ea typeface="Viaoda Libre"/>
                <a:cs typeface="Viaoda Libre"/>
                <a:sym typeface="Viaoda Libre"/>
              </a:rPr>
              <a:t>Photos</a:t>
            </a:r>
            <a:endParaRPr sz="2400">
              <a:latin typeface="Viaoda Libre"/>
              <a:ea typeface="Viaoda Libre"/>
              <a:cs typeface="Viaoda Libre"/>
              <a:sym typeface="Viaoda Libre"/>
            </a:endParaRPr>
          </a:p>
          <a:p>
            <a:pPr indent="-203200" lvl="0" marL="241300" rtl="0" algn="l">
              <a:spcBef>
                <a:spcPts val="300"/>
              </a:spcBef>
              <a:spcAft>
                <a:spcPts val="0"/>
              </a:spcAft>
              <a:buSzPts val="1200"/>
              <a:buFont typeface="Anaheim"/>
              <a:buChar char="●"/>
            </a:pPr>
            <a:r>
              <a:rPr lang="en">
                <a:solidFill>
                  <a:schemeClr val="hlink"/>
                </a:solidFill>
                <a:uFill>
                  <a:noFill/>
                </a:uFill>
                <a:hlinkClick r:id="rId3"/>
              </a:rPr>
              <a:t>Close up asian woman posing with cloth</a:t>
            </a:r>
            <a:endParaRPr/>
          </a:p>
          <a:p>
            <a:pPr indent="-203200" lvl="0" marL="241300" rtl="0" algn="l">
              <a:spcBef>
                <a:spcPts val="300"/>
              </a:spcBef>
              <a:spcAft>
                <a:spcPts val="0"/>
              </a:spcAft>
              <a:buSzPts val="1200"/>
              <a:buFont typeface="Anaheim"/>
              <a:buChar char="●"/>
            </a:pPr>
            <a:r>
              <a:rPr lang="en">
                <a:solidFill>
                  <a:schemeClr val="hlink"/>
                </a:solidFill>
                <a:uFill>
                  <a:noFill/>
                </a:uFill>
                <a:hlinkClick r:id="rId4"/>
              </a:rPr>
              <a:t>Pisces portrait of beautiful woman</a:t>
            </a:r>
            <a:endParaRPr/>
          </a:p>
          <a:p>
            <a:pPr indent="-203200" lvl="0" marL="241300" rtl="0" algn="l">
              <a:spcBef>
                <a:spcPts val="300"/>
              </a:spcBef>
              <a:spcAft>
                <a:spcPts val="0"/>
              </a:spcAft>
              <a:buSzPts val="1200"/>
              <a:buFont typeface="Nunito Light"/>
              <a:buChar char="●"/>
            </a:pPr>
            <a:r>
              <a:rPr lang="en">
                <a:solidFill>
                  <a:schemeClr val="hlink"/>
                </a:solidFill>
                <a:uFill>
                  <a:noFill/>
                </a:uFill>
                <a:hlinkClick r:id="rId5"/>
              </a:rPr>
              <a:t>Portrait of beautiful woman posing with a blue jacket</a:t>
            </a:r>
            <a:endParaRPr/>
          </a:p>
          <a:p>
            <a:pPr indent="-203200" lvl="0" marL="241300" rtl="0" algn="l">
              <a:spcBef>
                <a:spcPts val="300"/>
              </a:spcBef>
              <a:spcAft>
                <a:spcPts val="0"/>
              </a:spcAft>
              <a:buSzPts val="1200"/>
              <a:buFont typeface="Nunito Light"/>
              <a:buChar char="●"/>
            </a:pPr>
            <a:r>
              <a:rPr lang="en">
                <a:solidFill>
                  <a:schemeClr val="hlink"/>
                </a:solidFill>
                <a:uFill>
                  <a:noFill/>
                </a:uFill>
                <a:hlinkClick r:id="rId6"/>
              </a:rPr>
              <a:t>Portrait young woman posing with hat</a:t>
            </a:r>
            <a:endParaRPr/>
          </a:p>
        </p:txBody>
      </p:sp>
      <p:sp>
        <p:nvSpPr>
          <p:cNvPr id="537" name="Google Shape;537;p47"/>
          <p:cNvSpPr txBox="1"/>
          <p:nvPr>
            <p:ph type="title"/>
          </p:nvPr>
        </p:nvSpPr>
        <p:spPr>
          <a:xfrm>
            <a:off x="713225" y="539500"/>
            <a:ext cx="7114500" cy="6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a:t>
            </a:r>
            <a:r>
              <a:rPr i="1" lang="en"/>
              <a:t>resources</a:t>
            </a:r>
            <a:endParaRPr i="1"/>
          </a:p>
        </p:txBody>
      </p:sp>
      <p:sp>
        <p:nvSpPr>
          <p:cNvPr id="538" name="Google Shape;538;p47"/>
          <p:cNvSpPr/>
          <p:nvPr/>
        </p:nvSpPr>
        <p:spPr>
          <a:xfrm>
            <a:off x="8003180" y="4128209"/>
            <a:ext cx="427595" cy="475800"/>
          </a:xfrm>
          <a:prstGeom prst="rect">
            <a:avLst/>
          </a:prstGeom>
        </p:spPr>
        <p:txBody>
          <a:bodyPr>
            <a:prstTxWarp prst="textPlain"/>
          </a:bodyPr>
          <a:lstStyle/>
          <a:p>
            <a:pPr lvl="0" algn="ctr"/>
            <a:r>
              <a:rPr b="0" i="0">
                <a:ln>
                  <a:noFill/>
                </a:ln>
                <a:solidFill>
                  <a:schemeClr val="dk1"/>
                </a:solidFill>
                <a:latin typeface="Bodoni Moda"/>
              </a:rPr>
              <a:t>*</a:t>
            </a:r>
          </a:p>
        </p:txBody>
      </p:sp>
      <p:sp>
        <p:nvSpPr>
          <p:cNvPr id="539" name="Google Shape;539;p47"/>
          <p:cNvSpPr/>
          <p:nvPr/>
        </p:nvSpPr>
        <p:spPr>
          <a:xfrm>
            <a:off x="720001" y="3379425"/>
            <a:ext cx="975500" cy="930475"/>
          </a:xfrm>
          <a:prstGeom prst="rect">
            <a:avLst/>
          </a:prstGeom>
        </p:spPr>
        <p:txBody>
          <a:bodyPr>
            <a:prstTxWarp prst="textPlain"/>
          </a:bodyPr>
          <a:lstStyle/>
          <a:p>
            <a:pPr lvl="0" algn="ctr"/>
            <a:r>
              <a:rPr b="0" i="0">
                <a:ln>
                  <a:noFill/>
                </a:ln>
                <a:solidFill>
                  <a:schemeClr val="accent1"/>
                </a:solidFill>
                <a:latin typeface="Viaoda Libre"/>
              </a:rPr>
              <a:t>*</a:t>
            </a:r>
          </a:p>
        </p:txBody>
      </p:sp>
      <p:sp>
        <p:nvSpPr>
          <p:cNvPr id="540" name="Google Shape;540;p47"/>
          <p:cNvSpPr/>
          <p:nvPr/>
        </p:nvSpPr>
        <p:spPr>
          <a:xfrm>
            <a:off x="2521026" y="3384937"/>
            <a:ext cx="975500" cy="924972"/>
          </a:xfrm>
          <a:prstGeom prst="rect">
            <a:avLst/>
          </a:prstGeom>
        </p:spPr>
        <p:txBody>
          <a:bodyPr>
            <a:prstTxWarp prst="textPlain"/>
          </a:bodyPr>
          <a:lstStyle/>
          <a:p>
            <a:pPr lvl="0" algn="ctr"/>
            <a:r>
              <a:rPr b="0" i="0">
                <a:ln>
                  <a:noFill/>
                </a:ln>
                <a:solidFill>
                  <a:schemeClr val="accent1"/>
                </a:solidFill>
                <a:latin typeface="Lora"/>
              </a:rPr>
              <a:t>*</a:t>
            </a:r>
          </a:p>
        </p:txBody>
      </p:sp>
      <p:sp>
        <p:nvSpPr>
          <p:cNvPr id="541" name="Google Shape;541;p47"/>
          <p:cNvSpPr/>
          <p:nvPr/>
        </p:nvSpPr>
        <p:spPr>
          <a:xfrm>
            <a:off x="4322050" y="3382100"/>
            <a:ext cx="777000" cy="930600"/>
          </a:xfrm>
          <a:prstGeom prst="star4">
            <a:avLst>
              <a:gd fmla="val 412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8"/>
          <p:cNvSpPr txBox="1"/>
          <p:nvPr>
            <p:ph idx="1" type="body"/>
          </p:nvPr>
        </p:nvSpPr>
        <p:spPr>
          <a:xfrm>
            <a:off x="720000" y="1261676"/>
            <a:ext cx="7704000" cy="3825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n" sz="1200">
                <a:solidFill>
                  <a:schemeClr val="dk1"/>
                </a:solidFill>
              </a:rPr>
              <a:t>Did you like the resources on this template? Get them for free at our other websites:</a:t>
            </a:r>
            <a:endParaRPr sz="1100">
              <a:solidFill>
                <a:schemeClr val="dk1"/>
              </a:solidFill>
            </a:endParaRPr>
          </a:p>
        </p:txBody>
      </p:sp>
      <p:sp>
        <p:nvSpPr>
          <p:cNvPr id="547" name="Google Shape;547;p48"/>
          <p:cNvSpPr txBox="1"/>
          <p:nvPr>
            <p:ph type="title"/>
          </p:nvPr>
        </p:nvSpPr>
        <p:spPr>
          <a:xfrm>
            <a:off x="720000" y="539500"/>
            <a:ext cx="7114500" cy="6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548" name="Google Shape;548;p48"/>
          <p:cNvSpPr txBox="1"/>
          <p:nvPr/>
        </p:nvSpPr>
        <p:spPr>
          <a:xfrm>
            <a:off x="720000" y="1983925"/>
            <a:ext cx="3692400" cy="2020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2400">
                <a:solidFill>
                  <a:schemeClr val="dk1"/>
                </a:solidFill>
                <a:latin typeface="Viaoda Libre"/>
                <a:ea typeface="Viaoda Libre"/>
                <a:cs typeface="Viaoda Libre"/>
                <a:sym typeface="Viaoda Libre"/>
              </a:rPr>
              <a:t>Photos</a:t>
            </a:r>
            <a:endParaRPr sz="2400">
              <a:solidFill>
                <a:schemeClr val="dk1"/>
              </a:solidFill>
              <a:latin typeface="Viaoda Libre"/>
              <a:ea typeface="Viaoda Libre"/>
              <a:cs typeface="Viaoda Libre"/>
              <a:sym typeface="Viaoda Libre"/>
            </a:endParaRPr>
          </a:p>
          <a:p>
            <a:pPr indent="-203200" lvl="0" marL="241300" rtl="0" algn="l">
              <a:spcBef>
                <a:spcPts val="300"/>
              </a:spcBef>
              <a:spcAft>
                <a:spcPts val="0"/>
              </a:spcAft>
              <a:buClr>
                <a:schemeClr val="dk1"/>
              </a:buClr>
              <a:buSzPts val="1200"/>
              <a:buFont typeface="Anaheim"/>
              <a:buChar char="●"/>
            </a:pPr>
            <a:r>
              <a:rPr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Close up japanese woman posing</a:t>
            </a:r>
            <a:endParaRPr sz="1200">
              <a:solidFill>
                <a:schemeClr val="dk1"/>
              </a:solidFill>
              <a:latin typeface="Montserrat"/>
              <a:ea typeface="Montserrat"/>
              <a:cs typeface="Montserrat"/>
              <a:sym typeface="Montserrat"/>
            </a:endParaRPr>
          </a:p>
          <a:p>
            <a:pPr indent="-203200" lvl="0" marL="241300" rtl="0" algn="l">
              <a:spcBef>
                <a:spcPts val="300"/>
              </a:spcBef>
              <a:spcAft>
                <a:spcPts val="0"/>
              </a:spcAft>
              <a:buClr>
                <a:schemeClr val="dk1"/>
              </a:buClr>
              <a:buSzPts val="1200"/>
              <a:buFont typeface="Anaheim"/>
              <a:buChar char="●"/>
            </a:pPr>
            <a:r>
              <a:rPr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Pisces portrait of beautiful woman</a:t>
            </a:r>
            <a:endParaRPr sz="1200">
              <a:solidFill>
                <a:schemeClr val="dk1"/>
              </a:solidFill>
              <a:latin typeface="Montserrat"/>
              <a:ea typeface="Montserrat"/>
              <a:cs typeface="Montserrat"/>
              <a:sym typeface="Montserrat"/>
            </a:endParaRPr>
          </a:p>
          <a:p>
            <a:pPr indent="-203200" lvl="0" marL="241300" rtl="0" algn="l">
              <a:spcBef>
                <a:spcPts val="300"/>
              </a:spcBef>
              <a:spcAft>
                <a:spcPts val="0"/>
              </a:spcAft>
              <a:buClr>
                <a:schemeClr val="dk1"/>
              </a:buClr>
              <a:buSzPts val="1200"/>
              <a:buFont typeface="Montserrat"/>
              <a:buChar char="●"/>
            </a:pPr>
            <a:r>
              <a:rPr lang="en" sz="12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Close up japanese woman modeling</a:t>
            </a:r>
            <a:endParaRPr sz="1200">
              <a:solidFill>
                <a:schemeClr val="dk1"/>
              </a:solidFill>
              <a:latin typeface="Montserrat"/>
              <a:ea typeface="Montserrat"/>
              <a:cs typeface="Montserrat"/>
              <a:sym typeface="Montserrat"/>
            </a:endParaRPr>
          </a:p>
          <a:p>
            <a:pPr indent="-203200" lvl="0" marL="241300" rtl="0" algn="l">
              <a:spcBef>
                <a:spcPts val="300"/>
              </a:spcBef>
              <a:spcAft>
                <a:spcPts val="0"/>
              </a:spcAft>
              <a:buClr>
                <a:schemeClr val="dk1"/>
              </a:buClr>
              <a:buSzPts val="1200"/>
              <a:buFont typeface="Montserrat"/>
              <a:buChar char="●"/>
            </a:pPr>
            <a:r>
              <a:rPr lang="en" sz="1200">
                <a:solidFill>
                  <a:schemeClr val="dk1"/>
                </a:solidFill>
                <a:uFill>
                  <a:noFill/>
                </a:uFill>
                <a:latin typeface="Montserrat"/>
                <a:ea typeface="Montserrat"/>
                <a:cs typeface="Montserrat"/>
                <a:sym typeface="Montserrat"/>
                <a:hlinkClick r:id="rId6">
                  <a:extLst>
                    <a:ext uri="{A12FA001-AC4F-418D-AE19-62706E023703}">
                      <ahyp:hlinkClr val="tx"/>
                    </a:ext>
                  </a:extLst>
                </a:hlinkClick>
              </a:rPr>
              <a:t>Medium shot man sitting outdoors</a:t>
            </a:r>
            <a:endParaRPr sz="1200">
              <a:solidFill>
                <a:schemeClr val="dk1"/>
              </a:solidFill>
              <a:latin typeface="Montserrat"/>
              <a:ea typeface="Montserrat"/>
              <a:cs typeface="Montserrat"/>
              <a:sym typeface="Montserrat"/>
            </a:endParaRPr>
          </a:p>
          <a:p>
            <a:pPr indent="-203200" lvl="0" marL="241300" rtl="0" algn="l">
              <a:spcBef>
                <a:spcPts val="300"/>
              </a:spcBef>
              <a:spcAft>
                <a:spcPts val="0"/>
              </a:spcAft>
              <a:buClr>
                <a:schemeClr val="dk1"/>
              </a:buClr>
              <a:buSzPts val="1200"/>
              <a:buFont typeface="Anaheim"/>
              <a:buChar char="●"/>
            </a:pPr>
            <a:r>
              <a:rPr lang="en" sz="1200">
                <a:solidFill>
                  <a:schemeClr val="dk1"/>
                </a:solidFill>
                <a:uFill>
                  <a:noFill/>
                </a:uFill>
                <a:latin typeface="Montserrat"/>
                <a:ea typeface="Montserrat"/>
                <a:cs typeface="Montserrat"/>
                <a:sym typeface="Montserrat"/>
                <a:hlinkClick r:id="rId7">
                  <a:extLst>
                    <a:ext uri="{A12FA001-AC4F-418D-AE19-62706E023703}">
                      <ahyp:hlinkClr val="tx"/>
                    </a:ext>
                  </a:extLst>
                </a:hlinkClick>
              </a:rPr>
              <a:t>Pisces portrait of beautiful woman</a:t>
            </a:r>
            <a:r>
              <a:rPr lang="en" sz="1200">
                <a:solidFill>
                  <a:schemeClr val="dk1"/>
                </a:solidFill>
                <a:latin typeface="Montserrat"/>
                <a:ea typeface="Montserrat"/>
                <a:cs typeface="Montserrat"/>
                <a:sym typeface="Montserrat"/>
              </a:rPr>
              <a:t> I</a:t>
            </a:r>
            <a:endParaRPr sz="1200">
              <a:solidFill>
                <a:schemeClr val="dk1"/>
              </a:solidFill>
              <a:latin typeface="Montserrat"/>
              <a:ea typeface="Montserrat"/>
              <a:cs typeface="Montserrat"/>
              <a:sym typeface="Montserrat"/>
            </a:endParaRPr>
          </a:p>
          <a:p>
            <a:pPr indent="-203200" lvl="0" marL="241300" rtl="0" algn="l">
              <a:spcBef>
                <a:spcPts val="300"/>
              </a:spcBef>
              <a:spcAft>
                <a:spcPts val="0"/>
              </a:spcAft>
              <a:buClr>
                <a:schemeClr val="dk1"/>
              </a:buClr>
              <a:buSzPts val="1200"/>
              <a:buFont typeface="Montserrat"/>
              <a:buChar char="●"/>
            </a:pPr>
            <a:r>
              <a:rPr lang="en" sz="1200">
                <a:solidFill>
                  <a:schemeClr val="hlink"/>
                </a:solidFill>
                <a:uFill>
                  <a:noFill/>
                </a:uFill>
                <a:latin typeface="Montserrat"/>
                <a:ea typeface="Montserrat"/>
                <a:cs typeface="Montserrat"/>
                <a:sym typeface="Montserrat"/>
                <a:hlinkClick r:id="rId8"/>
              </a:rPr>
              <a:t>Pisces portrait of beautiful </a:t>
            </a:r>
            <a:r>
              <a:rPr lang="en" sz="1200">
                <a:solidFill>
                  <a:schemeClr val="hlink"/>
                </a:solidFill>
                <a:uFill>
                  <a:noFill/>
                </a:uFill>
                <a:latin typeface="Montserrat"/>
                <a:ea typeface="Montserrat"/>
                <a:cs typeface="Montserrat"/>
                <a:sym typeface="Montserrat"/>
                <a:hlinkClick r:id="rId9"/>
              </a:rPr>
              <a:t>woman</a:t>
            </a:r>
            <a:r>
              <a:rPr lang="en" sz="1200">
                <a:solidFill>
                  <a:schemeClr val="dk1"/>
                </a:solidFill>
                <a:latin typeface="Montserrat"/>
                <a:ea typeface="Montserrat"/>
                <a:cs typeface="Montserrat"/>
                <a:sym typeface="Montserrat"/>
              </a:rPr>
              <a:t> II</a:t>
            </a:r>
            <a:endParaRPr sz="1200">
              <a:solidFill>
                <a:schemeClr val="dk1"/>
              </a:solidFill>
              <a:latin typeface="Montserrat"/>
              <a:ea typeface="Montserrat"/>
              <a:cs typeface="Montserrat"/>
              <a:sym typeface="Montserrat"/>
            </a:endParaRPr>
          </a:p>
        </p:txBody>
      </p:sp>
      <p:sp>
        <p:nvSpPr>
          <p:cNvPr id="549" name="Google Shape;549;p48"/>
          <p:cNvSpPr txBox="1"/>
          <p:nvPr/>
        </p:nvSpPr>
        <p:spPr>
          <a:xfrm>
            <a:off x="4731600" y="2397250"/>
            <a:ext cx="3692400" cy="2020800"/>
          </a:xfrm>
          <a:prstGeom prst="rect">
            <a:avLst/>
          </a:prstGeom>
          <a:noFill/>
          <a:ln>
            <a:noFill/>
          </a:ln>
        </p:spPr>
        <p:txBody>
          <a:bodyPr anchorCtr="0" anchor="t" bIns="91425" lIns="91425" spcFirstLastPara="1" rIns="91425" wrap="square" tIns="91425">
            <a:noAutofit/>
          </a:bodyPr>
          <a:lstStyle/>
          <a:p>
            <a:pPr indent="-203200" lvl="0" marL="241300" rtl="0" algn="l">
              <a:spcBef>
                <a:spcPts val="300"/>
              </a:spcBef>
              <a:spcAft>
                <a:spcPts val="0"/>
              </a:spcAft>
              <a:buClr>
                <a:schemeClr val="dk1"/>
              </a:buClr>
              <a:buSzPts val="1200"/>
              <a:buFont typeface="Montserrat"/>
              <a:buChar char="●"/>
            </a:pPr>
            <a:r>
              <a:rPr lang="en" sz="1200">
                <a:solidFill>
                  <a:schemeClr val="hlink"/>
                </a:solidFill>
                <a:uFill>
                  <a:noFill/>
                </a:uFill>
                <a:latin typeface="Montserrat"/>
                <a:ea typeface="Montserrat"/>
                <a:cs typeface="Montserrat"/>
                <a:sym typeface="Montserrat"/>
                <a:hlinkClick r:id="rId10"/>
              </a:rPr>
              <a:t>Full shot woman wearing heels</a:t>
            </a:r>
            <a:endParaRPr sz="1200">
              <a:solidFill>
                <a:schemeClr val="dk1"/>
              </a:solidFill>
              <a:latin typeface="Montserrat"/>
              <a:ea typeface="Montserrat"/>
              <a:cs typeface="Montserrat"/>
              <a:sym typeface="Montserrat"/>
            </a:endParaRPr>
          </a:p>
          <a:p>
            <a:pPr indent="-203200" lvl="0" marL="241300" rtl="0" algn="l">
              <a:spcBef>
                <a:spcPts val="300"/>
              </a:spcBef>
              <a:spcAft>
                <a:spcPts val="0"/>
              </a:spcAft>
              <a:buClr>
                <a:schemeClr val="dk1"/>
              </a:buClr>
              <a:buSzPts val="1200"/>
              <a:buFont typeface="Montserrat"/>
              <a:buChar char="●"/>
            </a:pPr>
            <a:r>
              <a:rPr lang="en" sz="1200">
                <a:solidFill>
                  <a:schemeClr val="hlink"/>
                </a:solidFill>
                <a:uFill>
                  <a:noFill/>
                </a:uFill>
                <a:latin typeface="Montserrat"/>
                <a:ea typeface="Montserrat"/>
                <a:cs typeface="Montserrat"/>
                <a:sym typeface="Montserrat"/>
                <a:hlinkClick r:id="rId11"/>
              </a:rPr>
              <a:t>Front view woman sitting on floor</a:t>
            </a:r>
            <a:endParaRPr sz="1200">
              <a:solidFill>
                <a:schemeClr val="dk1"/>
              </a:solidFill>
              <a:latin typeface="Montserrat"/>
              <a:ea typeface="Montserrat"/>
              <a:cs typeface="Montserrat"/>
              <a:sym typeface="Montserrat"/>
            </a:endParaRPr>
          </a:p>
          <a:p>
            <a:pPr indent="-203200" lvl="0" marL="241300" rtl="0" algn="l">
              <a:spcBef>
                <a:spcPts val="300"/>
              </a:spcBef>
              <a:spcAft>
                <a:spcPts val="0"/>
              </a:spcAft>
              <a:buClr>
                <a:schemeClr val="dk1"/>
              </a:buClr>
              <a:buSzPts val="1200"/>
              <a:buFont typeface="Montserrat"/>
              <a:buChar char="●"/>
            </a:pPr>
            <a:r>
              <a:rPr lang="en" sz="1200">
                <a:solidFill>
                  <a:schemeClr val="hlink"/>
                </a:solidFill>
                <a:uFill>
                  <a:noFill/>
                </a:uFill>
                <a:latin typeface="Montserrat"/>
                <a:ea typeface="Montserrat"/>
                <a:cs typeface="Montserrat"/>
                <a:sym typeface="Montserrat"/>
                <a:hlinkClick r:id="rId12"/>
              </a:rPr>
              <a:t>Woman posing in shadow side view</a:t>
            </a:r>
            <a:endParaRPr sz="1200">
              <a:solidFill>
                <a:schemeClr val="dk1"/>
              </a:solidFill>
              <a:latin typeface="Montserrat"/>
              <a:ea typeface="Montserrat"/>
              <a:cs typeface="Montserrat"/>
              <a:sym typeface="Montserrat"/>
            </a:endParaRPr>
          </a:p>
          <a:p>
            <a:pPr indent="-203200" lvl="0" marL="241300" rtl="0" algn="l">
              <a:spcBef>
                <a:spcPts val="300"/>
              </a:spcBef>
              <a:spcAft>
                <a:spcPts val="0"/>
              </a:spcAft>
              <a:buClr>
                <a:schemeClr val="dk1"/>
              </a:buClr>
              <a:buSzPts val="1200"/>
              <a:buFont typeface="Montserrat"/>
              <a:buChar char="●"/>
            </a:pPr>
            <a:r>
              <a:rPr lang="en" sz="1200">
                <a:solidFill>
                  <a:schemeClr val="hlink"/>
                </a:solidFill>
                <a:uFill>
                  <a:noFill/>
                </a:uFill>
                <a:latin typeface="Montserrat"/>
                <a:ea typeface="Montserrat"/>
                <a:cs typeface="Montserrat"/>
                <a:sym typeface="Montserrat"/>
                <a:hlinkClick r:id="rId13"/>
              </a:rPr>
              <a:t>Mysterious woman posing front view</a:t>
            </a:r>
            <a:endParaRPr sz="1200">
              <a:solidFill>
                <a:schemeClr val="dk1"/>
              </a:solidFill>
              <a:latin typeface="Montserrat"/>
              <a:ea typeface="Montserrat"/>
              <a:cs typeface="Montserrat"/>
              <a:sym typeface="Montserrat"/>
            </a:endParaRPr>
          </a:p>
          <a:p>
            <a:pPr indent="-203200" lvl="0" marL="241300" rtl="0" algn="l">
              <a:spcBef>
                <a:spcPts val="300"/>
              </a:spcBef>
              <a:spcAft>
                <a:spcPts val="0"/>
              </a:spcAft>
              <a:buClr>
                <a:schemeClr val="dk1"/>
              </a:buClr>
              <a:buSzPts val="1200"/>
              <a:buFont typeface="Montserrat"/>
              <a:buChar char="●"/>
            </a:pPr>
            <a:r>
              <a:rPr lang="en" sz="1200">
                <a:solidFill>
                  <a:schemeClr val="hlink"/>
                </a:solidFill>
                <a:uFill>
                  <a:noFill/>
                </a:uFill>
                <a:latin typeface="Montserrat"/>
                <a:ea typeface="Montserrat"/>
                <a:cs typeface="Montserrat"/>
                <a:sym typeface="Montserrat"/>
                <a:hlinkClick r:id="rId14"/>
              </a:rPr>
              <a:t>Portrait of man with 3d monkey illustrated</a:t>
            </a:r>
            <a:endParaRPr sz="1200">
              <a:solidFill>
                <a:schemeClr val="dk1"/>
              </a:solidFill>
              <a:latin typeface="Montserrat"/>
              <a:ea typeface="Montserrat"/>
              <a:cs typeface="Montserrat"/>
              <a:sym typeface="Montserrat"/>
            </a:endParaRPr>
          </a:p>
        </p:txBody>
      </p:sp>
      <p:sp>
        <p:nvSpPr>
          <p:cNvPr id="550" name="Google Shape;550;p48"/>
          <p:cNvSpPr/>
          <p:nvPr/>
        </p:nvSpPr>
        <p:spPr>
          <a:xfrm>
            <a:off x="8003180" y="540009"/>
            <a:ext cx="427595" cy="475800"/>
          </a:xfrm>
          <a:prstGeom prst="rect">
            <a:avLst/>
          </a:prstGeom>
        </p:spPr>
        <p:txBody>
          <a:bodyPr>
            <a:prstTxWarp prst="textPlain"/>
          </a:bodyPr>
          <a:lstStyle/>
          <a:p>
            <a:pPr lvl="0" algn="ctr"/>
            <a:r>
              <a:rPr b="0" i="0">
                <a:ln>
                  <a:noFill/>
                </a:ln>
                <a:solidFill>
                  <a:schemeClr val="dk1"/>
                </a:solidFill>
                <a:latin typeface="Bodoni Moda"/>
              </a:rPr>
              <a:t>*</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4" name="Shape 554"/>
        <p:cNvGrpSpPr/>
        <p:nvPr/>
      </p:nvGrpSpPr>
      <p:grpSpPr>
        <a:xfrm>
          <a:off x="0" y="0"/>
          <a:ext cx="0" cy="0"/>
          <a:chOff x="0" y="0"/>
          <a:chExt cx="0" cy="0"/>
        </a:xfrm>
      </p:grpSpPr>
      <p:sp>
        <p:nvSpPr>
          <p:cNvPr id="555" name="Google Shape;555;p4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556" name="Google Shape;556;p49"/>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0" name="Shape 560"/>
        <p:cNvGrpSpPr/>
        <p:nvPr/>
      </p:nvGrpSpPr>
      <p:grpSpPr>
        <a:xfrm>
          <a:off x="0" y="0"/>
          <a:ext cx="0" cy="0"/>
          <a:chOff x="0" y="0"/>
          <a:chExt cx="0" cy="0"/>
        </a:xfrm>
      </p:grpSpPr>
      <p:sp>
        <p:nvSpPr>
          <p:cNvPr id="561" name="Google Shape;561;p50"/>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562" name="Google Shape;562;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6" name="Shape 566"/>
        <p:cNvGrpSpPr/>
        <p:nvPr/>
      </p:nvGrpSpPr>
      <p:grpSpPr>
        <a:xfrm>
          <a:off x="0" y="0"/>
          <a:ext cx="0" cy="0"/>
          <a:chOff x="0" y="0"/>
          <a:chExt cx="0" cy="0"/>
        </a:xfrm>
      </p:grpSpPr>
      <p:sp>
        <p:nvSpPr>
          <p:cNvPr id="567" name="Google Shape;567;p51"/>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Viaoda Libre</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https://fonts.google.com/specimen/Viaoda+Libre</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Montserrat</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https://fonts.google.com/specimen/Montserrat</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568" name="Google Shape;568;p51"/>
          <p:cNvSpPr/>
          <p:nvPr/>
        </p:nvSpPr>
        <p:spPr>
          <a:xfrm>
            <a:off x="3114425" y="2947175"/>
            <a:ext cx="791400" cy="754200"/>
          </a:xfrm>
          <a:prstGeom prst="roundRect">
            <a:avLst>
              <a:gd fmla="val 16667" name="adj"/>
            </a:avLst>
          </a:prstGeom>
          <a:solidFill>
            <a:schemeClr val="accent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1"/>
          <p:cNvSpPr/>
          <p:nvPr/>
        </p:nvSpPr>
        <p:spPr>
          <a:xfrm>
            <a:off x="4176245" y="2947175"/>
            <a:ext cx="791400" cy="754200"/>
          </a:xfrm>
          <a:prstGeom prst="roundRect">
            <a:avLst>
              <a:gd fmla="val 16667" name="adj"/>
            </a:avLst>
          </a:prstGeom>
          <a:solidFill>
            <a:srgbClr val="43687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1"/>
          <p:cNvSpPr/>
          <p:nvPr/>
        </p:nvSpPr>
        <p:spPr>
          <a:xfrm>
            <a:off x="5238064" y="2947175"/>
            <a:ext cx="791400" cy="754200"/>
          </a:xfrm>
          <a:prstGeom prst="roundRect">
            <a:avLst>
              <a:gd fmla="val 16667" name="adj"/>
            </a:avLst>
          </a:prstGeom>
          <a:solidFill>
            <a:srgbClr val="293A4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1"/>
          <p:cNvSpPr txBox="1"/>
          <p:nvPr/>
        </p:nvSpPr>
        <p:spPr>
          <a:xfrm>
            <a:off x="31144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572" name="Google Shape;572;p51"/>
          <p:cNvSpPr txBox="1"/>
          <p:nvPr/>
        </p:nvSpPr>
        <p:spPr>
          <a:xfrm>
            <a:off x="41762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436876</a:t>
            </a:r>
            <a:endParaRPr sz="1000">
              <a:solidFill>
                <a:srgbClr val="FFFFFF"/>
              </a:solidFill>
            </a:endParaRPr>
          </a:p>
        </p:txBody>
      </p:sp>
      <p:sp>
        <p:nvSpPr>
          <p:cNvPr id="573" name="Google Shape;573;p51"/>
          <p:cNvSpPr txBox="1"/>
          <p:nvPr/>
        </p:nvSpPr>
        <p:spPr>
          <a:xfrm>
            <a:off x="52380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293a41</a:t>
            </a:r>
            <a:endParaRPr sz="1000">
              <a:solidFill>
                <a:srgbClr val="FFFFFF"/>
              </a:solidFill>
            </a:endParaRPr>
          </a:p>
        </p:txBody>
      </p:sp>
      <p:sp>
        <p:nvSpPr>
          <p:cNvPr id="574" name="Google Shape;574;p51"/>
          <p:cNvSpPr/>
          <p:nvPr/>
        </p:nvSpPr>
        <p:spPr>
          <a:xfrm>
            <a:off x="3114425" y="3878275"/>
            <a:ext cx="791400" cy="754200"/>
          </a:xfrm>
          <a:prstGeom prst="roundRect">
            <a:avLst>
              <a:gd fmla="val 16667" name="adj"/>
            </a:avLst>
          </a:prstGeom>
          <a:solidFill>
            <a:srgbClr val="84A7B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1"/>
          <p:cNvSpPr txBox="1"/>
          <p:nvPr/>
        </p:nvSpPr>
        <p:spPr>
          <a:xfrm>
            <a:off x="31144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84a7b4</a:t>
            </a:r>
            <a:endParaRPr sz="1000">
              <a:solidFill>
                <a:srgbClr val="FFFFFF"/>
              </a:solidFill>
            </a:endParaRPr>
          </a:p>
        </p:txBody>
      </p:sp>
      <p:sp>
        <p:nvSpPr>
          <p:cNvPr id="576" name="Google Shape;576;p51"/>
          <p:cNvSpPr/>
          <p:nvPr/>
        </p:nvSpPr>
        <p:spPr>
          <a:xfrm>
            <a:off x="5238075" y="3878275"/>
            <a:ext cx="791400" cy="754200"/>
          </a:xfrm>
          <a:prstGeom prst="roundRect">
            <a:avLst>
              <a:gd fmla="val 16667" name="adj"/>
            </a:avLst>
          </a:prstGeom>
          <a:solidFill>
            <a:srgbClr val="D6DBD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1"/>
          <p:cNvSpPr txBox="1"/>
          <p:nvPr/>
        </p:nvSpPr>
        <p:spPr>
          <a:xfrm>
            <a:off x="52380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d6dbdd</a:t>
            </a:r>
            <a:endParaRPr sz="1000">
              <a:solidFill>
                <a:schemeClr val="dk1"/>
              </a:solidFill>
            </a:endParaRPr>
          </a:p>
        </p:txBody>
      </p:sp>
      <p:sp>
        <p:nvSpPr>
          <p:cNvPr id="578" name="Google Shape;578;p51"/>
          <p:cNvSpPr/>
          <p:nvPr/>
        </p:nvSpPr>
        <p:spPr>
          <a:xfrm>
            <a:off x="4176250" y="3878275"/>
            <a:ext cx="791400" cy="754200"/>
          </a:xfrm>
          <a:prstGeom prst="roundRect">
            <a:avLst>
              <a:gd fmla="val 16667" name="adj"/>
            </a:avLst>
          </a:prstGeom>
          <a:solidFill>
            <a:srgbClr val="E1EFF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1"/>
          <p:cNvSpPr txBox="1"/>
          <p:nvPr/>
        </p:nvSpPr>
        <p:spPr>
          <a:xfrm>
            <a:off x="41762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e1eff5</a:t>
            </a:r>
            <a:endParaRPr sz="1000">
              <a:solidFill>
                <a:schemeClr val="dk1"/>
              </a:solidFill>
            </a:endParaRPr>
          </a:p>
        </p:txBody>
      </p:sp>
      <p:sp>
        <p:nvSpPr>
          <p:cNvPr id="580" name="Google Shape;580;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4" name="Shape 584"/>
        <p:cNvGrpSpPr/>
        <p:nvPr/>
      </p:nvGrpSpPr>
      <p:grpSpPr>
        <a:xfrm>
          <a:off x="0" y="0"/>
          <a:ext cx="0" cy="0"/>
          <a:chOff x="0" y="0"/>
          <a:chExt cx="0" cy="0"/>
        </a:xfrm>
      </p:grpSpPr>
      <p:sp>
        <p:nvSpPr>
          <p:cNvPr id="585" name="Google Shape;585;p52"/>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586" name="Google Shape;586;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587" name="Google Shape;587;p52"/>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588" name="Google Shape;588;p52">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589" name="Google Shape;589;p52">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590" name="Google Shape;590;p52">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591" name="Google Shape;591;p52">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592" name="Google Shape;592;p52"/>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593" name="Google Shape;593;p52"/>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594" name="Google Shape;594;p52"/>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595" name="Google Shape;595;p52"/>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596" name="Google Shape;596;p52">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0" name="Shape 600"/>
        <p:cNvGrpSpPr/>
        <p:nvPr/>
      </p:nvGrpSpPr>
      <p:grpSpPr>
        <a:xfrm>
          <a:off x="0" y="0"/>
          <a:ext cx="0" cy="0"/>
          <a:chOff x="0" y="0"/>
          <a:chExt cx="0" cy="0"/>
        </a:xfrm>
      </p:grpSpPr>
      <p:grpSp>
        <p:nvGrpSpPr>
          <p:cNvPr id="601" name="Google Shape;601;p53"/>
          <p:cNvGrpSpPr/>
          <p:nvPr/>
        </p:nvGrpSpPr>
        <p:grpSpPr>
          <a:xfrm>
            <a:off x="5048544" y="3019584"/>
            <a:ext cx="442841" cy="514271"/>
            <a:chOff x="4727025" y="1332775"/>
            <a:chExt cx="59900" cy="69625"/>
          </a:xfrm>
        </p:grpSpPr>
        <p:sp>
          <p:nvSpPr>
            <p:cNvPr id="602" name="Google Shape;602;p5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53"/>
          <p:cNvGrpSpPr/>
          <p:nvPr/>
        </p:nvGrpSpPr>
        <p:grpSpPr>
          <a:xfrm>
            <a:off x="5723860" y="2267072"/>
            <a:ext cx="500909" cy="500899"/>
            <a:chOff x="4820425" y="1329900"/>
            <a:chExt cx="70175" cy="70350"/>
          </a:xfrm>
        </p:grpSpPr>
        <p:sp>
          <p:nvSpPr>
            <p:cNvPr id="605" name="Google Shape;605;p5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53"/>
          <p:cNvGrpSpPr/>
          <p:nvPr/>
        </p:nvGrpSpPr>
        <p:grpSpPr>
          <a:xfrm>
            <a:off x="6376484" y="2278862"/>
            <a:ext cx="538135" cy="493119"/>
            <a:chOff x="4903200" y="1331525"/>
            <a:chExt cx="73575" cy="67425"/>
          </a:xfrm>
        </p:grpSpPr>
        <p:sp>
          <p:nvSpPr>
            <p:cNvPr id="610" name="Google Shape;610;p5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11" name="Google Shape;611;p5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53"/>
          <p:cNvGrpSpPr/>
          <p:nvPr/>
        </p:nvGrpSpPr>
        <p:grpSpPr>
          <a:xfrm>
            <a:off x="5636435" y="3020840"/>
            <a:ext cx="544563" cy="511895"/>
            <a:chOff x="4815575" y="1416800"/>
            <a:chExt cx="73750" cy="71400"/>
          </a:xfrm>
        </p:grpSpPr>
        <p:sp>
          <p:nvSpPr>
            <p:cNvPr id="613" name="Google Shape;613;p5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53"/>
          <p:cNvGrpSpPr/>
          <p:nvPr/>
        </p:nvGrpSpPr>
        <p:grpSpPr>
          <a:xfrm>
            <a:off x="6333060" y="3020546"/>
            <a:ext cx="602914" cy="512477"/>
            <a:chOff x="4902475" y="1418875"/>
            <a:chExt cx="74500" cy="63775"/>
          </a:xfrm>
        </p:grpSpPr>
        <p:sp>
          <p:nvSpPr>
            <p:cNvPr id="617" name="Google Shape;617;p5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3"/>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53"/>
          <p:cNvGrpSpPr/>
          <p:nvPr/>
        </p:nvGrpSpPr>
        <p:grpSpPr>
          <a:xfrm>
            <a:off x="5748932" y="3759785"/>
            <a:ext cx="515391" cy="525699"/>
            <a:chOff x="4818100" y="1507675"/>
            <a:chExt cx="71225" cy="71625"/>
          </a:xfrm>
        </p:grpSpPr>
        <p:sp>
          <p:nvSpPr>
            <p:cNvPr id="620" name="Google Shape;620;p5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53"/>
          <p:cNvGrpSpPr/>
          <p:nvPr/>
        </p:nvGrpSpPr>
        <p:grpSpPr>
          <a:xfrm>
            <a:off x="5087034" y="3781317"/>
            <a:ext cx="522956" cy="489869"/>
            <a:chOff x="4721450" y="1509475"/>
            <a:chExt cx="79350" cy="74325"/>
          </a:xfrm>
        </p:grpSpPr>
        <p:sp>
          <p:nvSpPr>
            <p:cNvPr id="625" name="Google Shape;625;p5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53"/>
          <p:cNvGrpSpPr/>
          <p:nvPr/>
        </p:nvGrpSpPr>
        <p:grpSpPr>
          <a:xfrm>
            <a:off x="6410277" y="3761069"/>
            <a:ext cx="525704" cy="535436"/>
            <a:chOff x="4906800" y="1507500"/>
            <a:chExt cx="70350" cy="71075"/>
          </a:xfrm>
        </p:grpSpPr>
        <p:sp>
          <p:nvSpPr>
            <p:cNvPr id="630" name="Google Shape;630;p5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53"/>
          <p:cNvGrpSpPr/>
          <p:nvPr/>
        </p:nvGrpSpPr>
        <p:grpSpPr>
          <a:xfrm>
            <a:off x="4443099" y="2267050"/>
            <a:ext cx="508054" cy="508095"/>
            <a:chOff x="3736598" y="2170606"/>
            <a:chExt cx="404889" cy="404889"/>
          </a:xfrm>
        </p:grpSpPr>
        <p:sp>
          <p:nvSpPr>
            <p:cNvPr id="636" name="Google Shape;636;p5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53"/>
          <p:cNvGrpSpPr/>
          <p:nvPr/>
        </p:nvGrpSpPr>
        <p:grpSpPr>
          <a:xfrm>
            <a:off x="3731139" y="2267145"/>
            <a:ext cx="575790" cy="507904"/>
            <a:chOff x="3161917" y="2170682"/>
            <a:chExt cx="458870" cy="404737"/>
          </a:xfrm>
        </p:grpSpPr>
        <p:sp>
          <p:nvSpPr>
            <p:cNvPr id="641" name="Google Shape;641;p5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42" name="Google Shape;642;p5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 name="Google Shape;644;p53"/>
          <p:cNvGrpSpPr/>
          <p:nvPr/>
        </p:nvGrpSpPr>
        <p:grpSpPr>
          <a:xfrm>
            <a:off x="3758669" y="3027517"/>
            <a:ext cx="520730" cy="498567"/>
            <a:chOff x="3179914" y="2889488"/>
            <a:chExt cx="422876" cy="404911"/>
          </a:xfrm>
        </p:grpSpPr>
        <p:sp>
          <p:nvSpPr>
            <p:cNvPr id="645" name="Google Shape;645;p5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53"/>
          <p:cNvGrpSpPr/>
          <p:nvPr/>
        </p:nvGrpSpPr>
        <p:grpSpPr>
          <a:xfrm>
            <a:off x="4387349" y="3027477"/>
            <a:ext cx="516145" cy="498648"/>
            <a:chOff x="3729467" y="2889422"/>
            <a:chExt cx="419153" cy="404977"/>
          </a:xfrm>
        </p:grpSpPr>
        <p:sp>
          <p:nvSpPr>
            <p:cNvPr id="652" name="Google Shape;652;p5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53"/>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3"/>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3"/>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3"/>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 name="Google Shape;663;p53"/>
          <p:cNvGrpSpPr/>
          <p:nvPr/>
        </p:nvGrpSpPr>
        <p:grpSpPr>
          <a:xfrm>
            <a:off x="7107677" y="2474362"/>
            <a:ext cx="166473" cy="141497"/>
            <a:chOff x="4660325" y="1866850"/>
            <a:chExt cx="68350" cy="58100"/>
          </a:xfrm>
        </p:grpSpPr>
        <p:sp>
          <p:nvSpPr>
            <p:cNvPr id="664" name="Google Shape;664;p5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 name="Google Shape;666;p53"/>
          <p:cNvGrpSpPr/>
          <p:nvPr/>
        </p:nvGrpSpPr>
        <p:grpSpPr>
          <a:xfrm>
            <a:off x="7417022" y="2500086"/>
            <a:ext cx="162515" cy="90049"/>
            <a:chOff x="4791775" y="1877500"/>
            <a:chExt cx="66725" cy="36975"/>
          </a:xfrm>
        </p:grpSpPr>
        <p:sp>
          <p:nvSpPr>
            <p:cNvPr id="667" name="Google Shape;667;p5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53"/>
          <p:cNvGrpSpPr/>
          <p:nvPr/>
        </p:nvGrpSpPr>
        <p:grpSpPr>
          <a:xfrm>
            <a:off x="7738734" y="2500086"/>
            <a:ext cx="144979" cy="90049"/>
            <a:chOff x="4923925" y="1877500"/>
            <a:chExt cx="59525" cy="36975"/>
          </a:xfrm>
        </p:grpSpPr>
        <p:sp>
          <p:nvSpPr>
            <p:cNvPr id="670" name="Google Shape;670;p5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53"/>
          <p:cNvGrpSpPr/>
          <p:nvPr/>
        </p:nvGrpSpPr>
        <p:grpSpPr>
          <a:xfrm>
            <a:off x="8033226" y="2482277"/>
            <a:ext cx="141447" cy="125667"/>
            <a:chOff x="5058450" y="1870100"/>
            <a:chExt cx="58075" cy="51600"/>
          </a:xfrm>
        </p:grpSpPr>
        <p:sp>
          <p:nvSpPr>
            <p:cNvPr id="673" name="Google Shape;673;p5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53"/>
          <p:cNvGrpSpPr/>
          <p:nvPr/>
        </p:nvGrpSpPr>
        <p:grpSpPr>
          <a:xfrm>
            <a:off x="7447741" y="2904685"/>
            <a:ext cx="101077" cy="107645"/>
            <a:chOff x="4811425" y="2065025"/>
            <a:chExt cx="41500" cy="44200"/>
          </a:xfrm>
        </p:grpSpPr>
        <p:sp>
          <p:nvSpPr>
            <p:cNvPr id="676" name="Google Shape;676;p5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53"/>
          <p:cNvGrpSpPr/>
          <p:nvPr/>
        </p:nvGrpSpPr>
        <p:grpSpPr>
          <a:xfrm>
            <a:off x="7740178" y="2904898"/>
            <a:ext cx="120867" cy="107218"/>
            <a:chOff x="4929875" y="2065025"/>
            <a:chExt cx="49625" cy="44025"/>
          </a:xfrm>
        </p:grpSpPr>
        <p:sp>
          <p:nvSpPr>
            <p:cNvPr id="679" name="Google Shape;679;p5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53"/>
          <p:cNvGrpSpPr/>
          <p:nvPr/>
        </p:nvGrpSpPr>
        <p:grpSpPr>
          <a:xfrm>
            <a:off x="8068847" y="2907912"/>
            <a:ext cx="70206" cy="101191"/>
            <a:chOff x="5083925" y="2066350"/>
            <a:chExt cx="28825" cy="41550"/>
          </a:xfrm>
        </p:grpSpPr>
        <p:sp>
          <p:nvSpPr>
            <p:cNvPr id="682" name="Google Shape;682;p5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53"/>
          <p:cNvGrpSpPr/>
          <p:nvPr/>
        </p:nvGrpSpPr>
        <p:grpSpPr>
          <a:xfrm>
            <a:off x="7100401" y="2923559"/>
            <a:ext cx="181026" cy="69896"/>
            <a:chOff x="4659775" y="2072775"/>
            <a:chExt cx="74325" cy="28700"/>
          </a:xfrm>
        </p:grpSpPr>
        <p:sp>
          <p:nvSpPr>
            <p:cNvPr id="685" name="Google Shape;685;p5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53"/>
          <p:cNvGrpSpPr/>
          <p:nvPr/>
        </p:nvGrpSpPr>
        <p:grpSpPr>
          <a:xfrm>
            <a:off x="8020257" y="2714124"/>
            <a:ext cx="167387" cy="89197"/>
            <a:chOff x="4662475" y="1976500"/>
            <a:chExt cx="68725" cy="36625"/>
          </a:xfrm>
        </p:grpSpPr>
        <p:sp>
          <p:nvSpPr>
            <p:cNvPr id="689" name="Google Shape;689;p5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53"/>
          <p:cNvGrpSpPr/>
          <p:nvPr/>
        </p:nvGrpSpPr>
        <p:grpSpPr>
          <a:xfrm>
            <a:off x="7717162" y="2717564"/>
            <a:ext cx="166899" cy="82317"/>
            <a:chOff x="4920150" y="1977875"/>
            <a:chExt cx="68525" cy="33800"/>
          </a:xfrm>
        </p:grpSpPr>
        <p:sp>
          <p:nvSpPr>
            <p:cNvPr id="693" name="Google Shape;693;p5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53"/>
          <p:cNvGrpSpPr/>
          <p:nvPr/>
        </p:nvGrpSpPr>
        <p:grpSpPr>
          <a:xfrm>
            <a:off x="7128319" y="3121482"/>
            <a:ext cx="125190" cy="127858"/>
            <a:chOff x="4676550" y="2160575"/>
            <a:chExt cx="51400" cy="52500"/>
          </a:xfrm>
        </p:grpSpPr>
        <p:sp>
          <p:nvSpPr>
            <p:cNvPr id="697" name="Google Shape;697;p5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53"/>
          <p:cNvGrpSpPr/>
          <p:nvPr/>
        </p:nvGrpSpPr>
        <p:grpSpPr>
          <a:xfrm>
            <a:off x="7425577" y="3128514"/>
            <a:ext cx="145405" cy="113794"/>
            <a:chOff x="4768325" y="2163475"/>
            <a:chExt cx="59700" cy="46725"/>
          </a:xfrm>
        </p:grpSpPr>
        <p:sp>
          <p:nvSpPr>
            <p:cNvPr id="701" name="Google Shape;701;p5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 name="Google Shape;703;p53"/>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3"/>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3"/>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3"/>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3"/>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3"/>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 name="Google Shape;709;p53"/>
          <p:cNvGrpSpPr/>
          <p:nvPr/>
        </p:nvGrpSpPr>
        <p:grpSpPr>
          <a:xfrm>
            <a:off x="7441895" y="3383608"/>
            <a:ext cx="112768" cy="106853"/>
            <a:chOff x="4768575" y="2253950"/>
            <a:chExt cx="46300" cy="43875"/>
          </a:xfrm>
        </p:grpSpPr>
        <p:sp>
          <p:nvSpPr>
            <p:cNvPr id="710" name="Google Shape;710;p5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53"/>
          <p:cNvGrpSpPr/>
          <p:nvPr/>
        </p:nvGrpSpPr>
        <p:grpSpPr>
          <a:xfrm>
            <a:off x="7741518" y="3872634"/>
            <a:ext cx="118187" cy="146246"/>
            <a:chOff x="4960900" y="2433225"/>
            <a:chExt cx="48525" cy="60050"/>
          </a:xfrm>
        </p:grpSpPr>
        <p:sp>
          <p:nvSpPr>
            <p:cNvPr id="713" name="Google Shape;713;p5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53"/>
          <p:cNvGrpSpPr/>
          <p:nvPr/>
        </p:nvGrpSpPr>
        <p:grpSpPr>
          <a:xfrm>
            <a:off x="7430083" y="4136695"/>
            <a:ext cx="136394" cy="143810"/>
            <a:chOff x="4854075" y="2527625"/>
            <a:chExt cx="56000" cy="59050"/>
          </a:xfrm>
        </p:grpSpPr>
        <p:sp>
          <p:nvSpPr>
            <p:cNvPr id="716" name="Google Shape;716;p5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 name="Google Shape;718;p53"/>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3"/>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3"/>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 name="Google Shape;721;p53"/>
          <p:cNvGrpSpPr/>
          <p:nvPr/>
        </p:nvGrpSpPr>
        <p:grpSpPr>
          <a:xfrm>
            <a:off x="8054294" y="3600439"/>
            <a:ext cx="99312" cy="160797"/>
            <a:chOff x="5059700" y="2334775"/>
            <a:chExt cx="40775" cy="66025"/>
          </a:xfrm>
        </p:grpSpPr>
        <p:sp>
          <p:nvSpPr>
            <p:cNvPr id="722" name="Google Shape;722;p5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53"/>
          <p:cNvGrpSpPr/>
          <p:nvPr/>
        </p:nvGrpSpPr>
        <p:grpSpPr>
          <a:xfrm>
            <a:off x="8011458" y="3865571"/>
            <a:ext cx="184984" cy="160371"/>
            <a:chOff x="5037700" y="2430325"/>
            <a:chExt cx="75950" cy="65850"/>
          </a:xfrm>
        </p:grpSpPr>
        <p:sp>
          <p:nvSpPr>
            <p:cNvPr id="732" name="Google Shape;732;p5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53"/>
          <p:cNvGrpSpPr/>
          <p:nvPr/>
        </p:nvGrpSpPr>
        <p:grpSpPr>
          <a:xfrm>
            <a:off x="7430964" y="3632023"/>
            <a:ext cx="173014" cy="97629"/>
            <a:chOff x="4756975" y="2341800"/>
            <a:chExt cx="91975" cy="51925"/>
          </a:xfrm>
        </p:grpSpPr>
        <p:sp>
          <p:nvSpPr>
            <p:cNvPr id="735" name="Google Shape;735;p5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53"/>
          <p:cNvGrpSpPr/>
          <p:nvPr/>
        </p:nvGrpSpPr>
        <p:grpSpPr>
          <a:xfrm>
            <a:off x="7697901" y="4120720"/>
            <a:ext cx="212497" cy="175761"/>
            <a:chOff x="4943575" y="2516350"/>
            <a:chExt cx="98675" cy="81700"/>
          </a:xfrm>
        </p:grpSpPr>
        <p:sp>
          <p:nvSpPr>
            <p:cNvPr id="756" name="Google Shape;756;p5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53"/>
          <p:cNvGrpSpPr/>
          <p:nvPr/>
        </p:nvGrpSpPr>
        <p:grpSpPr>
          <a:xfrm>
            <a:off x="1955962" y="3346963"/>
            <a:ext cx="965351" cy="134611"/>
            <a:chOff x="4411970" y="2962952"/>
            <a:chExt cx="706544" cy="104212"/>
          </a:xfrm>
        </p:grpSpPr>
        <p:sp>
          <p:nvSpPr>
            <p:cNvPr id="835" name="Google Shape;835;p5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53"/>
          <p:cNvGrpSpPr/>
          <p:nvPr/>
        </p:nvGrpSpPr>
        <p:grpSpPr>
          <a:xfrm>
            <a:off x="1955962" y="2935877"/>
            <a:ext cx="960158" cy="289172"/>
            <a:chOff x="4411970" y="2726085"/>
            <a:chExt cx="643107" cy="193659"/>
          </a:xfrm>
        </p:grpSpPr>
        <p:sp>
          <p:nvSpPr>
            <p:cNvPr id="840" name="Google Shape;840;p5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53"/>
          <p:cNvGrpSpPr/>
          <p:nvPr/>
        </p:nvGrpSpPr>
        <p:grpSpPr>
          <a:xfrm>
            <a:off x="958854" y="3201987"/>
            <a:ext cx="833173" cy="259209"/>
            <a:chOff x="4411970" y="4340222"/>
            <a:chExt cx="779467" cy="242683"/>
          </a:xfrm>
        </p:grpSpPr>
        <p:sp>
          <p:nvSpPr>
            <p:cNvPr id="844" name="Google Shape;844;p5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 name="Google Shape;847;p53"/>
          <p:cNvGrpSpPr/>
          <p:nvPr/>
        </p:nvGrpSpPr>
        <p:grpSpPr>
          <a:xfrm>
            <a:off x="1955962" y="2597733"/>
            <a:ext cx="965160" cy="216230"/>
            <a:chOff x="4411970" y="2468674"/>
            <a:chExt cx="747317" cy="167425"/>
          </a:xfrm>
        </p:grpSpPr>
        <p:sp>
          <p:nvSpPr>
            <p:cNvPr id="848" name="Google Shape;848;p5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53"/>
          <p:cNvGrpSpPr/>
          <p:nvPr/>
        </p:nvGrpSpPr>
        <p:grpSpPr>
          <a:xfrm>
            <a:off x="954709" y="2502450"/>
            <a:ext cx="810451" cy="319148"/>
            <a:chOff x="4411970" y="3686602"/>
            <a:chExt cx="797845" cy="314215"/>
          </a:xfrm>
        </p:grpSpPr>
        <p:sp>
          <p:nvSpPr>
            <p:cNvPr id="851" name="Google Shape;851;p53"/>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3"/>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3"/>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3"/>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3"/>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 name="Google Shape;856;p53"/>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 name="Google Shape;857;p53"/>
          <p:cNvGrpSpPr/>
          <p:nvPr/>
        </p:nvGrpSpPr>
        <p:grpSpPr>
          <a:xfrm>
            <a:off x="954806" y="2256974"/>
            <a:ext cx="1970333" cy="208784"/>
            <a:chOff x="6336019" y="3733725"/>
            <a:chExt cx="2566206" cy="351310"/>
          </a:xfrm>
        </p:grpSpPr>
        <p:sp>
          <p:nvSpPr>
            <p:cNvPr id="858" name="Google Shape;858;p53"/>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3"/>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3"/>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3"/>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53"/>
          <p:cNvGrpSpPr/>
          <p:nvPr/>
        </p:nvGrpSpPr>
        <p:grpSpPr>
          <a:xfrm>
            <a:off x="1955962" y="3864529"/>
            <a:ext cx="946551" cy="153200"/>
            <a:chOff x="4404545" y="3301592"/>
            <a:chExt cx="782403" cy="129272"/>
          </a:xfrm>
        </p:grpSpPr>
        <p:sp>
          <p:nvSpPr>
            <p:cNvPr id="863" name="Google Shape;863;p5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3"/>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53"/>
          <p:cNvGrpSpPr/>
          <p:nvPr/>
        </p:nvGrpSpPr>
        <p:grpSpPr>
          <a:xfrm>
            <a:off x="1955962" y="3603488"/>
            <a:ext cx="962257" cy="139127"/>
            <a:chOff x="4411970" y="3131459"/>
            <a:chExt cx="710520" cy="117397"/>
          </a:xfrm>
        </p:grpSpPr>
        <p:sp>
          <p:nvSpPr>
            <p:cNvPr id="866" name="Google Shape;866;p5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868" name="Google Shape;868;p53"/>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 name="Google Shape;869;p53"/>
          <p:cNvGrpSpPr/>
          <p:nvPr/>
        </p:nvGrpSpPr>
        <p:grpSpPr>
          <a:xfrm>
            <a:off x="956107" y="3538282"/>
            <a:ext cx="823838" cy="458988"/>
            <a:chOff x="4411970" y="1801825"/>
            <a:chExt cx="734586" cy="409262"/>
          </a:xfrm>
        </p:grpSpPr>
        <p:sp>
          <p:nvSpPr>
            <p:cNvPr id="870" name="Google Shape;870;p5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53"/>
          <p:cNvGrpSpPr/>
          <p:nvPr/>
        </p:nvGrpSpPr>
        <p:grpSpPr>
          <a:xfrm>
            <a:off x="956107" y="4086708"/>
            <a:ext cx="856348" cy="212039"/>
            <a:chOff x="4411970" y="2233974"/>
            <a:chExt cx="763574" cy="189068"/>
          </a:xfrm>
        </p:grpSpPr>
        <p:sp>
          <p:nvSpPr>
            <p:cNvPr id="873" name="Google Shape;873;p53"/>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3"/>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53"/>
          <p:cNvGrpSpPr/>
          <p:nvPr/>
        </p:nvGrpSpPr>
        <p:grpSpPr>
          <a:xfrm>
            <a:off x="3066303" y="2262044"/>
            <a:ext cx="511602" cy="511602"/>
            <a:chOff x="5681300" y="2527788"/>
            <a:chExt cx="805800" cy="805800"/>
          </a:xfrm>
        </p:grpSpPr>
        <p:sp>
          <p:nvSpPr>
            <p:cNvPr id="876" name="Google Shape;876;p53"/>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53"/>
          <p:cNvGrpSpPr/>
          <p:nvPr/>
        </p:nvGrpSpPr>
        <p:grpSpPr>
          <a:xfrm>
            <a:off x="3063497" y="3028627"/>
            <a:ext cx="513021" cy="512935"/>
            <a:chOff x="4049800" y="640400"/>
            <a:chExt cx="858900" cy="858900"/>
          </a:xfrm>
        </p:grpSpPr>
        <p:sp>
          <p:nvSpPr>
            <p:cNvPr id="879" name="Google Shape;879;p53"/>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3"/>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53"/>
          <p:cNvGrpSpPr/>
          <p:nvPr/>
        </p:nvGrpSpPr>
        <p:grpSpPr>
          <a:xfrm>
            <a:off x="2980696" y="3680519"/>
            <a:ext cx="686489" cy="686585"/>
            <a:chOff x="5080188" y="927900"/>
            <a:chExt cx="961200" cy="961200"/>
          </a:xfrm>
        </p:grpSpPr>
        <p:sp>
          <p:nvSpPr>
            <p:cNvPr id="882" name="Google Shape;882;p53"/>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3"/>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3"/>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3"/>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53"/>
          <p:cNvGrpSpPr/>
          <p:nvPr/>
        </p:nvGrpSpPr>
        <p:grpSpPr>
          <a:xfrm>
            <a:off x="3763848" y="3773248"/>
            <a:ext cx="510373" cy="510937"/>
            <a:chOff x="7508249" y="1522825"/>
            <a:chExt cx="1326332" cy="1322987"/>
          </a:xfrm>
        </p:grpSpPr>
        <p:sp>
          <p:nvSpPr>
            <p:cNvPr id="891" name="Google Shape;891;p53"/>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3"/>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3"/>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3"/>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3"/>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3"/>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3"/>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3"/>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3"/>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3"/>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53"/>
          <p:cNvGrpSpPr/>
          <p:nvPr/>
        </p:nvGrpSpPr>
        <p:grpSpPr>
          <a:xfrm>
            <a:off x="4455441" y="3774653"/>
            <a:ext cx="492652" cy="503348"/>
            <a:chOff x="6039282" y="1042577"/>
            <a:chExt cx="734315" cy="731929"/>
          </a:xfrm>
        </p:grpSpPr>
        <p:sp>
          <p:nvSpPr>
            <p:cNvPr id="902" name="Google Shape;902;p5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53"/>
          <p:cNvGrpSpPr/>
          <p:nvPr/>
        </p:nvGrpSpPr>
        <p:grpSpPr>
          <a:xfrm>
            <a:off x="5095855" y="2270694"/>
            <a:ext cx="483304" cy="504902"/>
            <a:chOff x="1825800" y="1651625"/>
            <a:chExt cx="568125" cy="591775"/>
          </a:xfrm>
        </p:grpSpPr>
        <p:sp>
          <p:nvSpPr>
            <p:cNvPr id="924" name="Google Shape;924;p53"/>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3"/>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3"/>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3"/>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3"/>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 name="Google Shape;930;p53"/>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3"/>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3"/>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3"/>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3"/>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935" name="Google Shape;935;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grpSp>
        <p:nvGrpSpPr>
          <p:cNvPr id="940" name="Google Shape;940;p54"/>
          <p:cNvGrpSpPr/>
          <p:nvPr/>
        </p:nvGrpSpPr>
        <p:grpSpPr>
          <a:xfrm>
            <a:off x="722059" y="955168"/>
            <a:ext cx="2492868" cy="1379876"/>
            <a:chOff x="2654821" y="2311071"/>
            <a:chExt cx="2279715" cy="1262120"/>
          </a:xfrm>
        </p:grpSpPr>
        <p:grpSp>
          <p:nvGrpSpPr>
            <p:cNvPr id="941" name="Google Shape;941;p54"/>
            <p:cNvGrpSpPr/>
            <p:nvPr/>
          </p:nvGrpSpPr>
          <p:grpSpPr>
            <a:xfrm>
              <a:off x="4034269" y="2840745"/>
              <a:ext cx="40212" cy="36437"/>
              <a:chOff x="4293400" y="2574725"/>
              <a:chExt cx="84425" cy="80100"/>
            </a:xfrm>
          </p:grpSpPr>
          <p:sp>
            <p:nvSpPr>
              <p:cNvPr id="942" name="Google Shape;942;p5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943" name="Google Shape;943;p5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54"/>
            <p:cNvGrpSpPr/>
            <p:nvPr/>
          </p:nvGrpSpPr>
          <p:grpSpPr>
            <a:xfrm>
              <a:off x="3894606" y="2334874"/>
              <a:ext cx="913198" cy="518984"/>
              <a:chOff x="4000175" y="1462675"/>
              <a:chExt cx="1917275" cy="1140875"/>
            </a:xfrm>
          </p:grpSpPr>
          <p:sp>
            <p:nvSpPr>
              <p:cNvPr id="945" name="Google Shape;945;p5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946" name="Google Shape;946;p54"/>
              <p:cNvGrpSpPr/>
              <p:nvPr/>
            </p:nvGrpSpPr>
            <p:grpSpPr>
              <a:xfrm>
                <a:off x="4000175" y="1462675"/>
                <a:ext cx="1917275" cy="1140875"/>
                <a:chOff x="4000175" y="1462675"/>
                <a:chExt cx="1917275" cy="1140875"/>
              </a:xfrm>
            </p:grpSpPr>
            <p:sp>
              <p:nvSpPr>
                <p:cNvPr id="947" name="Google Shape;947;p5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948" name="Google Shape;948;p5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952" name="Google Shape;952;p5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3" name="Google Shape;953;p54"/>
            <p:cNvGrpSpPr/>
            <p:nvPr/>
          </p:nvGrpSpPr>
          <p:grpSpPr>
            <a:xfrm>
              <a:off x="3875768" y="2846704"/>
              <a:ext cx="44796" cy="47366"/>
              <a:chOff x="3960625" y="2587825"/>
              <a:chExt cx="94050" cy="104125"/>
            </a:xfrm>
          </p:grpSpPr>
          <p:sp>
            <p:nvSpPr>
              <p:cNvPr id="954" name="Google Shape;954;p5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955" name="Google Shape;955;p5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54"/>
            <p:cNvGrpSpPr/>
            <p:nvPr/>
          </p:nvGrpSpPr>
          <p:grpSpPr>
            <a:xfrm>
              <a:off x="3782759" y="2807162"/>
              <a:ext cx="82686" cy="85487"/>
              <a:chOff x="3765350" y="2500900"/>
              <a:chExt cx="173600" cy="187925"/>
            </a:xfrm>
          </p:grpSpPr>
          <p:sp>
            <p:nvSpPr>
              <p:cNvPr id="957" name="Google Shape;957;p5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958" name="Google Shape;958;p5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54"/>
            <p:cNvGrpSpPr/>
            <p:nvPr/>
          </p:nvGrpSpPr>
          <p:grpSpPr>
            <a:xfrm>
              <a:off x="3775674" y="2798496"/>
              <a:ext cx="40545" cy="23564"/>
              <a:chOff x="3750475" y="2481850"/>
              <a:chExt cx="85125" cy="51800"/>
            </a:xfrm>
          </p:grpSpPr>
          <p:sp>
            <p:nvSpPr>
              <p:cNvPr id="964" name="Google Shape;964;p5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966" name="Google Shape;966;p54"/>
            <p:cNvGrpSpPr/>
            <p:nvPr/>
          </p:nvGrpSpPr>
          <p:grpSpPr>
            <a:xfrm>
              <a:off x="3716946" y="2776024"/>
              <a:ext cx="81971" cy="76912"/>
              <a:chOff x="3627175" y="2432450"/>
              <a:chExt cx="172100" cy="169075"/>
            </a:xfrm>
          </p:grpSpPr>
          <p:sp>
            <p:nvSpPr>
              <p:cNvPr id="967" name="Google Shape;967;p5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969" name="Google Shape;969;p5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970" name="Google Shape;970;p54"/>
            <p:cNvGrpSpPr/>
            <p:nvPr/>
          </p:nvGrpSpPr>
          <p:grpSpPr>
            <a:xfrm>
              <a:off x="3685682" y="2845624"/>
              <a:ext cx="29311" cy="45055"/>
              <a:chOff x="3561536" y="2585450"/>
              <a:chExt cx="61539" cy="99045"/>
            </a:xfrm>
          </p:grpSpPr>
          <p:sp>
            <p:nvSpPr>
              <p:cNvPr id="971" name="Google Shape;971;p5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973" name="Google Shape;973;p54"/>
            <p:cNvGrpSpPr/>
            <p:nvPr/>
          </p:nvGrpSpPr>
          <p:grpSpPr>
            <a:xfrm>
              <a:off x="3849905" y="2572252"/>
              <a:ext cx="74339" cy="119559"/>
              <a:chOff x="3906325" y="1984500"/>
              <a:chExt cx="156075" cy="262825"/>
            </a:xfrm>
          </p:grpSpPr>
          <p:sp>
            <p:nvSpPr>
              <p:cNvPr id="974" name="Google Shape;974;p5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975" name="Google Shape;975;p5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 name="Google Shape;976;p54"/>
            <p:cNvGrpSpPr/>
            <p:nvPr/>
          </p:nvGrpSpPr>
          <p:grpSpPr>
            <a:xfrm>
              <a:off x="2654821" y="2414345"/>
              <a:ext cx="667570" cy="558731"/>
              <a:chOff x="1397225" y="1637375"/>
              <a:chExt cx="1401575" cy="1228250"/>
            </a:xfrm>
          </p:grpSpPr>
          <p:sp>
            <p:nvSpPr>
              <p:cNvPr id="977" name="Google Shape;977;p5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978" name="Google Shape;978;p54"/>
              <p:cNvGrpSpPr/>
              <p:nvPr/>
            </p:nvGrpSpPr>
            <p:grpSpPr>
              <a:xfrm>
                <a:off x="1397225" y="1637375"/>
                <a:ext cx="1398775" cy="1228250"/>
                <a:chOff x="1397225" y="1637375"/>
                <a:chExt cx="1398775" cy="1228250"/>
              </a:xfrm>
            </p:grpSpPr>
            <p:sp>
              <p:nvSpPr>
                <p:cNvPr id="979" name="Google Shape;979;p5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1" name="Google Shape;981;p54"/>
            <p:cNvGrpSpPr/>
            <p:nvPr/>
          </p:nvGrpSpPr>
          <p:grpSpPr>
            <a:xfrm>
              <a:off x="3230417" y="3103734"/>
              <a:ext cx="282982" cy="280332"/>
              <a:chOff x="2605700" y="3152850"/>
              <a:chExt cx="594125" cy="616250"/>
            </a:xfrm>
          </p:grpSpPr>
          <p:sp>
            <p:nvSpPr>
              <p:cNvPr id="982" name="Google Shape;982;p5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983" name="Google Shape;983;p5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984" name="Google Shape;984;p54"/>
            <p:cNvGrpSpPr/>
            <p:nvPr/>
          </p:nvGrpSpPr>
          <p:grpSpPr>
            <a:xfrm>
              <a:off x="3265985" y="3226989"/>
              <a:ext cx="87151" cy="346202"/>
              <a:chOff x="2680375" y="3423800"/>
              <a:chExt cx="182975" cy="761050"/>
            </a:xfrm>
          </p:grpSpPr>
          <p:sp>
            <p:nvSpPr>
              <p:cNvPr id="985" name="Google Shape;985;p5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986" name="Google Shape;986;p5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54"/>
            <p:cNvGrpSpPr/>
            <p:nvPr/>
          </p:nvGrpSpPr>
          <p:grpSpPr>
            <a:xfrm>
              <a:off x="3855466" y="3289811"/>
              <a:ext cx="112514" cy="94210"/>
              <a:chOff x="3918000" y="3561900"/>
              <a:chExt cx="236225" cy="207100"/>
            </a:xfrm>
          </p:grpSpPr>
          <p:sp>
            <p:nvSpPr>
              <p:cNvPr id="988" name="Google Shape;988;p5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989" name="Google Shape;989;p5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0" name="Google Shape;990;p5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993" name="Google Shape;993;p54"/>
            <p:cNvGrpSpPr/>
            <p:nvPr/>
          </p:nvGrpSpPr>
          <p:grpSpPr>
            <a:xfrm>
              <a:off x="2905224" y="2311071"/>
              <a:ext cx="596721" cy="528992"/>
              <a:chOff x="1922950" y="1410350"/>
              <a:chExt cx="1252825" cy="1162875"/>
            </a:xfrm>
          </p:grpSpPr>
          <p:sp>
            <p:nvSpPr>
              <p:cNvPr id="994" name="Google Shape;994;p5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010" name="Google Shape;1010;p5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030" name="Google Shape;1030;p5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31" name="Google Shape;1031;p5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2" name="Google Shape;1032;p54"/>
            <p:cNvGrpSpPr/>
            <p:nvPr/>
          </p:nvGrpSpPr>
          <p:grpSpPr>
            <a:xfrm>
              <a:off x="3280929" y="3294542"/>
              <a:ext cx="109894" cy="272224"/>
              <a:chOff x="2711750" y="3572300"/>
              <a:chExt cx="230725" cy="598425"/>
            </a:xfrm>
          </p:grpSpPr>
          <p:sp>
            <p:nvSpPr>
              <p:cNvPr id="1033" name="Google Shape;1033;p5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5" name="Google Shape;1035;p5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6" name="Google Shape;1036;p54"/>
            <p:cNvGrpSpPr/>
            <p:nvPr/>
          </p:nvGrpSpPr>
          <p:grpSpPr>
            <a:xfrm>
              <a:off x="3790439" y="2408636"/>
              <a:ext cx="73017" cy="75684"/>
              <a:chOff x="3781475" y="1624825"/>
              <a:chExt cx="153300" cy="166375"/>
            </a:xfrm>
          </p:grpSpPr>
          <p:sp>
            <p:nvSpPr>
              <p:cNvPr id="1037" name="Google Shape;1037;p5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1" name="Google Shape;1041;p5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8" name="Google Shape;1048;p54"/>
            <p:cNvGrpSpPr/>
            <p:nvPr/>
          </p:nvGrpSpPr>
          <p:grpSpPr>
            <a:xfrm>
              <a:off x="4403342" y="3107749"/>
              <a:ext cx="316680" cy="101374"/>
              <a:chOff x="5068275" y="3161675"/>
              <a:chExt cx="664875" cy="222850"/>
            </a:xfrm>
          </p:grpSpPr>
          <p:sp>
            <p:nvSpPr>
              <p:cNvPr id="1049" name="Google Shape;1049;p5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3" name="Google Shape;1053;p5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2" name="Google Shape;1082;p54"/>
            <p:cNvGrpSpPr/>
            <p:nvPr/>
          </p:nvGrpSpPr>
          <p:grpSpPr>
            <a:xfrm>
              <a:off x="3697513" y="2707266"/>
              <a:ext cx="59549" cy="79733"/>
              <a:chOff x="3586375" y="2281300"/>
              <a:chExt cx="125025" cy="175275"/>
            </a:xfrm>
          </p:grpSpPr>
          <p:sp>
            <p:nvSpPr>
              <p:cNvPr id="1083" name="Google Shape;1083;p5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5" name="Google Shape;1085;p5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6" name="Google Shape;1086;p54"/>
            <p:cNvGrpSpPr/>
            <p:nvPr/>
          </p:nvGrpSpPr>
          <p:grpSpPr>
            <a:xfrm>
              <a:off x="4513224" y="3221724"/>
              <a:ext cx="274563" cy="280321"/>
              <a:chOff x="5298975" y="3412225"/>
              <a:chExt cx="576450" cy="616225"/>
            </a:xfrm>
          </p:grpSpPr>
          <p:sp>
            <p:nvSpPr>
              <p:cNvPr id="1087" name="Google Shape;1087;p5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88" name="Google Shape;1088;p5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 name="Google Shape;1089;p54"/>
            <p:cNvGrpSpPr/>
            <p:nvPr/>
          </p:nvGrpSpPr>
          <p:grpSpPr>
            <a:xfrm>
              <a:off x="4824403" y="3421846"/>
              <a:ext cx="110132" cy="130647"/>
              <a:chOff x="5952300" y="3852150"/>
              <a:chExt cx="231225" cy="287200"/>
            </a:xfrm>
          </p:grpSpPr>
          <p:sp>
            <p:nvSpPr>
              <p:cNvPr id="1090" name="Google Shape;1090;p5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2" name="Google Shape;1092;p5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0" name="Google Shape;1100;p54"/>
            <p:cNvGrpSpPr/>
            <p:nvPr/>
          </p:nvGrpSpPr>
          <p:grpSpPr>
            <a:xfrm>
              <a:off x="4295710" y="3079670"/>
              <a:ext cx="14968" cy="27135"/>
              <a:chOff x="4842300" y="3099950"/>
              <a:chExt cx="31425" cy="59650"/>
            </a:xfrm>
          </p:grpSpPr>
          <p:sp>
            <p:nvSpPr>
              <p:cNvPr id="1101" name="Google Shape;1101;p5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5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3" name="Google Shape;1113;p54"/>
            <p:cNvGrpSpPr/>
            <p:nvPr/>
          </p:nvGrpSpPr>
          <p:grpSpPr>
            <a:xfrm>
              <a:off x="3831056" y="2816010"/>
              <a:ext cx="37378" cy="27612"/>
              <a:chOff x="3866750" y="2520350"/>
              <a:chExt cx="78475" cy="60700"/>
            </a:xfrm>
          </p:grpSpPr>
          <p:sp>
            <p:nvSpPr>
              <p:cNvPr id="1114" name="Google Shape;1114;p5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8" name="Google Shape;1118;p5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35" name="Google Shape;1135;p5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47" name="Google Shape;1147;p5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0" name="Google Shape;1160;p54"/>
            <p:cNvGrpSpPr/>
            <p:nvPr/>
          </p:nvGrpSpPr>
          <p:grpSpPr>
            <a:xfrm>
              <a:off x="3632736" y="3051591"/>
              <a:ext cx="63288" cy="45217"/>
              <a:chOff x="3450375" y="3038225"/>
              <a:chExt cx="132875" cy="99400"/>
            </a:xfrm>
          </p:grpSpPr>
          <p:sp>
            <p:nvSpPr>
              <p:cNvPr id="1161" name="Google Shape;1161;p5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3" name="Google Shape;1163;p5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72" name="Google Shape;1172;p5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82" name="Google Shape;1182;p5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88" name="Google Shape;1188;p5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54"/>
          <p:cNvGrpSpPr/>
          <p:nvPr/>
        </p:nvGrpSpPr>
        <p:grpSpPr>
          <a:xfrm>
            <a:off x="719116" y="2850945"/>
            <a:ext cx="2622876" cy="1333540"/>
            <a:chOff x="238125" y="1038125"/>
            <a:chExt cx="7146800" cy="3633625"/>
          </a:xfrm>
        </p:grpSpPr>
        <p:sp>
          <p:nvSpPr>
            <p:cNvPr id="1199" name="Google Shape;1199;p5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1" name="Google Shape;2771;p54"/>
          <p:cNvGrpSpPr/>
          <p:nvPr/>
        </p:nvGrpSpPr>
        <p:grpSpPr>
          <a:xfrm>
            <a:off x="5834044" y="993055"/>
            <a:ext cx="2590840" cy="1380235"/>
            <a:chOff x="233350" y="949250"/>
            <a:chExt cx="7137300" cy="3802300"/>
          </a:xfrm>
        </p:grpSpPr>
        <p:sp>
          <p:nvSpPr>
            <p:cNvPr id="2772" name="Google Shape;2772;p5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3" name="Google Shape;2823;p54"/>
          <p:cNvGrpSpPr/>
          <p:nvPr/>
        </p:nvGrpSpPr>
        <p:grpSpPr>
          <a:xfrm>
            <a:off x="7648473" y="3037828"/>
            <a:ext cx="104231" cy="320340"/>
            <a:chOff x="7564426" y="3224343"/>
            <a:chExt cx="119985" cy="368801"/>
          </a:xfrm>
        </p:grpSpPr>
        <p:sp>
          <p:nvSpPr>
            <p:cNvPr id="2824" name="Google Shape;2824;p5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6" name="Google Shape;2826;p54"/>
          <p:cNvGrpSpPr/>
          <p:nvPr/>
        </p:nvGrpSpPr>
        <p:grpSpPr>
          <a:xfrm>
            <a:off x="7347962" y="3031929"/>
            <a:ext cx="189489" cy="332132"/>
            <a:chOff x="8370831" y="3202002"/>
            <a:chExt cx="218129" cy="382376"/>
          </a:xfrm>
        </p:grpSpPr>
        <p:sp>
          <p:nvSpPr>
            <p:cNvPr id="2827" name="Google Shape;2827;p5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9" name="Google Shape;2829;p54"/>
          <p:cNvGrpSpPr/>
          <p:nvPr/>
        </p:nvGrpSpPr>
        <p:grpSpPr>
          <a:xfrm>
            <a:off x="8071351" y="3443061"/>
            <a:ext cx="309429" cy="267000"/>
            <a:chOff x="6742064" y="3750480"/>
            <a:chExt cx="399315" cy="344560"/>
          </a:xfrm>
        </p:grpSpPr>
        <p:sp>
          <p:nvSpPr>
            <p:cNvPr id="2830" name="Google Shape;2830;p5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2" name="Google Shape;2832;p54"/>
          <p:cNvGrpSpPr/>
          <p:nvPr/>
        </p:nvGrpSpPr>
        <p:grpSpPr>
          <a:xfrm>
            <a:off x="7610370" y="3794109"/>
            <a:ext cx="180437" cy="281608"/>
            <a:chOff x="7248525" y="3739696"/>
            <a:chExt cx="230531" cy="359790"/>
          </a:xfrm>
        </p:grpSpPr>
        <p:sp>
          <p:nvSpPr>
            <p:cNvPr id="2833" name="Google Shape;2833;p5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5" name="Google Shape;2835;p54"/>
          <p:cNvGrpSpPr/>
          <p:nvPr/>
        </p:nvGrpSpPr>
        <p:grpSpPr>
          <a:xfrm>
            <a:off x="7856289" y="3437333"/>
            <a:ext cx="162896" cy="278710"/>
            <a:chOff x="7601242" y="3729267"/>
            <a:chExt cx="222566" cy="380803"/>
          </a:xfrm>
        </p:grpSpPr>
        <p:sp>
          <p:nvSpPr>
            <p:cNvPr id="2836" name="Google Shape;2836;p5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8" name="Google Shape;2838;p54"/>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9" name="Google Shape;2839;p54"/>
          <p:cNvGrpSpPr/>
          <p:nvPr/>
        </p:nvGrpSpPr>
        <p:grpSpPr>
          <a:xfrm>
            <a:off x="7345935" y="3438473"/>
            <a:ext cx="193543" cy="275990"/>
            <a:chOff x="8304647" y="3738687"/>
            <a:chExt cx="225076" cy="320956"/>
          </a:xfrm>
        </p:grpSpPr>
        <p:sp>
          <p:nvSpPr>
            <p:cNvPr id="2840" name="Google Shape;2840;p5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3" name="Google Shape;2843;p54"/>
          <p:cNvGrpSpPr/>
          <p:nvPr/>
        </p:nvGrpSpPr>
        <p:grpSpPr>
          <a:xfrm>
            <a:off x="7618427" y="3438473"/>
            <a:ext cx="178492" cy="275990"/>
            <a:chOff x="8615101" y="3738687"/>
            <a:chExt cx="207573" cy="320956"/>
          </a:xfrm>
        </p:grpSpPr>
        <p:sp>
          <p:nvSpPr>
            <p:cNvPr id="2844" name="Google Shape;2844;p5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7" name="Google Shape;2847;p54"/>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8" name="Google Shape;2848;p54"/>
          <p:cNvGrpSpPr/>
          <p:nvPr/>
        </p:nvGrpSpPr>
        <p:grpSpPr>
          <a:xfrm>
            <a:off x="6013132" y="3559961"/>
            <a:ext cx="557671" cy="511283"/>
            <a:chOff x="6015419" y="3716859"/>
            <a:chExt cx="557671" cy="511283"/>
          </a:xfrm>
        </p:grpSpPr>
        <p:sp>
          <p:nvSpPr>
            <p:cNvPr id="2849" name="Google Shape;2849;p5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0" name="Google Shape;2850;p54"/>
            <p:cNvGrpSpPr/>
            <p:nvPr/>
          </p:nvGrpSpPr>
          <p:grpSpPr>
            <a:xfrm>
              <a:off x="6036094" y="3716980"/>
              <a:ext cx="529860" cy="510468"/>
              <a:chOff x="6036094" y="3716980"/>
              <a:chExt cx="529860" cy="510468"/>
            </a:xfrm>
          </p:grpSpPr>
          <p:sp>
            <p:nvSpPr>
              <p:cNvPr id="2851" name="Google Shape;2851;p5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61" name="Google Shape;2861;p54"/>
          <p:cNvGrpSpPr/>
          <p:nvPr/>
        </p:nvGrpSpPr>
        <p:grpSpPr>
          <a:xfrm>
            <a:off x="6642017" y="2916730"/>
            <a:ext cx="576302" cy="511871"/>
            <a:chOff x="6644304" y="3073628"/>
            <a:chExt cx="576302" cy="511871"/>
          </a:xfrm>
        </p:grpSpPr>
        <p:sp>
          <p:nvSpPr>
            <p:cNvPr id="2862" name="Google Shape;2862;p5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3" name="Google Shape;2863;p54"/>
            <p:cNvGrpSpPr/>
            <p:nvPr/>
          </p:nvGrpSpPr>
          <p:grpSpPr>
            <a:xfrm>
              <a:off x="6712169" y="3085440"/>
              <a:ext cx="481622" cy="494913"/>
              <a:chOff x="6712169" y="3085440"/>
              <a:chExt cx="481622" cy="494913"/>
            </a:xfrm>
          </p:grpSpPr>
          <p:sp>
            <p:nvSpPr>
              <p:cNvPr id="2864" name="Google Shape;2864;p5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9" name="Google Shape;2869;p5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2" name="Google Shape;2872;p54"/>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3" name="Google Shape;2873;p54"/>
          <p:cNvGrpSpPr/>
          <p:nvPr/>
        </p:nvGrpSpPr>
        <p:grpSpPr>
          <a:xfrm>
            <a:off x="6649868" y="3559725"/>
            <a:ext cx="560631" cy="511352"/>
            <a:chOff x="6652154" y="3716623"/>
            <a:chExt cx="560631" cy="511352"/>
          </a:xfrm>
        </p:grpSpPr>
        <p:sp>
          <p:nvSpPr>
            <p:cNvPr id="2874" name="Google Shape;2874;p5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5" name="Google Shape;2875;p54"/>
            <p:cNvGrpSpPr/>
            <p:nvPr/>
          </p:nvGrpSpPr>
          <p:grpSpPr>
            <a:xfrm>
              <a:off x="6669657" y="3716715"/>
              <a:ext cx="466779" cy="464290"/>
              <a:chOff x="6669657" y="3716715"/>
              <a:chExt cx="466779" cy="464290"/>
            </a:xfrm>
          </p:grpSpPr>
          <p:sp>
            <p:nvSpPr>
              <p:cNvPr id="2876" name="Google Shape;2876;p5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89" name="Google Shape;2889;p54"/>
          <p:cNvGrpSpPr/>
          <p:nvPr/>
        </p:nvGrpSpPr>
        <p:grpSpPr>
          <a:xfrm>
            <a:off x="7843959" y="3841134"/>
            <a:ext cx="187557" cy="187557"/>
            <a:chOff x="8565775" y="671075"/>
            <a:chExt cx="441000" cy="441000"/>
          </a:xfrm>
        </p:grpSpPr>
        <p:sp>
          <p:nvSpPr>
            <p:cNvPr id="2890" name="Google Shape;2890;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2" name="Google Shape;2892;p54"/>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4"/>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4" name="Google Shape;2894;p54"/>
          <p:cNvGrpSpPr/>
          <p:nvPr/>
        </p:nvGrpSpPr>
        <p:grpSpPr>
          <a:xfrm>
            <a:off x="5997814" y="2919352"/>
            <a:ext cx="587871" cy="512373"/>
            <a:chOff x="6000100" y="3076250"/>
            <a:chExt cx="587871" cy="512373"/>
          </a:xfrm>
        </p:grpSpPr>
        <p:sp>
          <p:nvSpPr>
            <p:cNvPr id="2895" name="Google Shape;2895;p5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6" name="Google Shape;2896;p54"/>
            <p:cNvGrpSpPr/>
            <p:nvPr/>
          </p:nvGrpSpPr>
          <p:grpSpPr>
            <a:xfrm>
              <a:off x="6031360" y="3076713"/>
              <a:ext cx="539107" cy="480965"/>
              <a:chOff x="6031360" y="3076713"/>
              <a:chExt cx="539107" cy="480965"/>
            </a:xfrm>
          </p:grpSpPr>
          <p:sp>
            <p:nvSpPr>
              <p:cNvPr id="2897" name="Google Shape;2897;p5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04" name="Google Shape;2904;p54"/>
          <p:cNvGrpSpPr/>
          <p:nvPr/>
        </p:nvGrpSpPr>
        <p:grpSpPr>
          <a:xfrm>
            <a:off x="3369305" y="938716"/>
            <a:ext cx="2310381" cy="1488888"/>
            <a:chOff x="229225" y="549050"/>
            <a:chExt cx="7161750" cy="4615275"/>
          </a:xfrm>
        </p:grpSpPr>
        <p:sp>
          <p:nvSpPr>
            <p:cNvPr id="2905" name="Google Shape;2905;p54"/>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4"/>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4"/>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4"/>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4"/>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4"/>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4"/>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4"/>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4"/>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4"/>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4"/>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4"/>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4"/>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4"/>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4"/>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4"/>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4"/>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4"/>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4"/>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4"/>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4"/>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4"/>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4"/>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4"/>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4"/>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4"/>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4"/>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4"/>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4"/>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4"/>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4"/>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4"/>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4"/>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4"/>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4"/>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4"/>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4"/>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4"/>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4"/>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4"/>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4"/>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4"/>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4"/>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4"/>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4"/>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4"/>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4"/>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4"/>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4"/>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4"/>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4"/>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4"/>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4"/>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4"/>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4"/>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4"/>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4"/>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4"/>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4"/>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4"/>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4"/>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4"/>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4"/>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4"/>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4"/>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4"/>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4"/>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4"/>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4"/>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4"/>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4"/>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4"/>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4"/>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4"/>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4"/>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4"/>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4"/>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4"/>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4"/>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4"/>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4"/>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4"/>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4"/>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4"/>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4"/>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4"/>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4"/>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4"/>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4"/>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4"/>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4"/>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4"/>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4"/>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4"/>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4"/>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4"/>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4"/>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4"/>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4"/>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4"/>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4"/>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4"/>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4"/>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4"/>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4"/>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4"/>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4"/>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4"/>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4"/>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4"/>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4"/>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4"/>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4"/>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4"/>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4"/>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4"/>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4"/>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2" name="Google Shape;3022;p54"/>
          <p:cNvGrpSpPr/>
          <p:nvPr/>
        </p:nvGrpSpPr>
        <p:grpSpPr>
          <a:xfrm>
            <a:off x="3514723" y="2830563"/>
            <a:ext cx="2310282" cy="1374222"/>
            <a:chOff x="238125" y="732525"/>
            <a:chExt cx="7130500" cy="4241425"/>
          </a:xfrm>
        </p:grpSpPr>
        <p:sp>
          <p:nvSpPr>
            <p:cNvPr id="3023" name="Google Shape;3023;p54"/>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4"/>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4"/>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4"/>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4"/>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4"/>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4"/>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4"/>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4"/>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4"/>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4"/>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4"/>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4"/>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4"/>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4"/>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4"/>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4"/>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4"/>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4"/>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4"/>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4"/>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4"/>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4"/>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4"/>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4"/>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4"/>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4"/>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4"/>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4"/>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4"/>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4"/>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4"/>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4"/>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4"/>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4"/>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4"/>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4"/>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4"/>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4"/>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4"/>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4"/>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4"/>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4"/>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4"/>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4"/>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4"/>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4"/>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4"/>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4"/>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4"/>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4"/>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4"/>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4"/>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4"/>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4"/>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4"/>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4"/>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4"/>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4"/>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4"/>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4"/>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4"/>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4"/>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4"/>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4"/>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4"/>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4"/>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4"/>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4"/>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4"/>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4"/>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4"/>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4"/>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4"/>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4"/>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4"/>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4"/>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4"/>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4"/>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4"/>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4"/>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4"/>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4"/>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4"/>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4"/>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4"/>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4"/>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4"/>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4"/>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4"/>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4"/>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4"/>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4"/>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4"/>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4"/>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4"/>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4"/>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4"/>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4"/>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4"/>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4"/>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4"/>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4"/>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4"/>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4"/>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4"/>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4"/>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4"/>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4"/>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4"/>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4"/>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4"/>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4"/>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4"/>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0" name="Shape 3140"/>
        <p:cNvGrpSpPr/>
        <p:nvPr/>
      </p:nvGrpSpPr>
      <p:grpSpPr>
        <a:xfrm>
          <a:off x="0" y="0"/>
          <a:ext cx="0" cy="0"/>
          <a:chOff x="0" y="0"/>
          <a:chExt cx="0" cy="0"/>
        </a:xfrm>
      </p:grpSpPr>
      <p:grpSp>
        <p:nvGrpSpPr>
          <p:cNvPr id="3141" name="Google Shape;3141;p55"/>
          <p:cNvGrpSpPr/>
          <p:nvPr/>
        </p:nvGrpSpPr>
        <p:grpSpPr>
          <a:xfrm>
            <a:off x="725414" y="969763"/>
            <a:ext cx="2507799" cy="206239"/>
            <a:chOff x="106648" y="895722"/>
            <a:chExt cx="4481413" cy="374300"/>
          </a:xfrm>
        </p:grpSpPr>
        <p:grpSp>
          <p:nvGrpSpPr>
            <p:cNvPr id="3142" name="Google Shape;3142;p55"/>
            <p:cNvGrpSpPr/>
            <p:nvPr/>
          </p:nvGrpSpPr>
          <p:grpSpPr>
            <a:xfrm>
              <a:off x="2233276" y="895722"/>
              <a:ext cx="1082667" cy="223591"/>
              <a:chOff x="4808316" y="2800065"/>
              <a:chExt cx="1999386" cy="412910"/>
            </a:xfrm>
          </p:grpSpPr>
          <p:sp>
            <p:nvSpPr>
              <p:cNvPr id="3143" name="Google Shape;3143;p5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4" name="Google Shape;3144;p55"/>
              <p:cNvGrpSpPr/>
              <p:nvPr/>
            </p:nvGrpSpPr>
            <p:grpSpPr>
              <a:xfrm>
                <a:off x="4808316" y="2800065"/>
                <a:ext cx="92400" cy="411825"/>
                <a:chOff x="845575" y="2563700"/>
                <a:chExt cx="92400" cy="411825"/>
              </a:xfrm>
            </p:grpSpPr>
            <p:cxnSp>
              <p:nvCxnSpPr>
                <p:cNvPr id="3145" name="Google Shape;3145;p5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146" name="Google Shape;3146;p5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47" name="Google Shape;3147;p55"/>
            <p:cNvGrpSpPr/>
            <p:nvPr/>
          </p:nvGrpSpPr>
          <p:grpSpPr>
            <a:xfrm>
              <a:off x="106648" y="895722"/>
              <a:ext cx="1088401" cy="223591"/>
              <a:chOff x="881025" y="2800065"/>
              <a:chExt cx="2009975" cy="412910"/>
            </a:xfrm>
          </p:grpSpPr>
          <p:sp>
            <p:nvSpPr>
              <p:cNvPr id="3148" name="Google Shape;3148;p5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9" name="Google Shape;3149;p55"/>
              <p:cNvGrpSpPr/>
              <p:nvPr/>
            </p:nvGrpSpPr>
            <p:grpSpPr>
              <a:xfrm>
                <a:off x="881025" y="2800065"/>
                <a:ext cx="92400" cy="411825"/>
                <a:chOff x="845575" y="2563700"/>
                <a:chExt cx="92400" cy="411825"/>
              </a:xfrm>
            </p:grpSpPr>
            <p:cxnSp>
              <p:nvCxnSpPr>
                <p:cNvPr id="3150" name="Google Shape;3150;p5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151" name="Google Shape;3151;p5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52" name="Google Shape;3152;p55"/>
            <p:cNvGrpSpPr/>
            <p:nvPr/>
          </p:nvGrpSpPr>
          <p:grpSpPr>
            <a:xfrm>
              <a:off x="1172346" y="1047018"/>
              <a:ext cx="1083151" cy="223003"/>
              <a:chOff x="2849073" y="3079467"/>
              <a:chExt cx="2000279" cy="411825"/>
            </a:xfrm>
          </p:grpSpPr>
          <p:sp>
            <p:nvSpPr>
              <p:cNvPr id="3153" name="Google Shape;3153;p5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4" name="Google Shape;3154;p55"/>
              <p:cNvGrpSpPr/>
              <p:nvPr/>
            </p:nvGrpSpPr>
            <p:grpSpPr>
              <a:xfrm rot="10800000">
                <a:off x="2849073" y="3079467"/>
                <a:ext cx="92400" cy="411825"/>
                <a:chOff x="2070100" y="2563700"/>
                <a:chExt cx="92400" cy="411825"/>
              </a:xfrm>
            </p:grpSpPr>
            <p:cxnSp>
              <p:nvCxnSpPr>
                <p:cNvPr id="3155" name="Google Shape;3155;p5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156" name="Google Shape;3156;p5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57" name="Google Shape;3157;p55"/>
            <p:cNvGrpSpPr/>
            <p:nvPr/>
          </p:nvGrpSpPr>
          <p:grpSpPr>
            <a:xfrm>
              <a:off x="3290132" y="1047018"/>
              <a:ext cx="1297929" cy="223003"/>
              <a:chOff x="6760035" y="3079467"/>
              <a:chExt cx="2396914" cy="411825"/>
            </a:xfrm>
          </p:grpSpPr>
          <p:sp>
            <p:nvSpPr>
              <p:cNvPr id="3158" name="Google Shape;3158;p5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9" name="Google Shape;3159;p55"/>
              <p:cNvGrpSpPr/>
              <p:nvPr/>
            </p:nvGrpSpPr>
            <p:grpSpPr>
              <a:xfrm rot="10800000">
                <a:off x="6760035" y="3079467"/>
                <a:ext cx="92400" cy="411825"/>
                <a:chOff x="2070100" y="2563700"/>
                <a:chExt cx="92400" cy="411825"/>
              </a:xfrm>
            </p:grpSpPr>
            <p:cxnSp>
              <p:nvCxnSpPr>
                <p:cNvPr id="3160" name="Google Shape;3160;p5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161" name="Google Shape;3161;p5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162" name="Google Shape;3162;p55"/>
          <p:cNvGrpSpPr/>
          <p:nvPr/>
        </p:nvGrpSpPr>
        <p:grpSpPr>
          <a:xfrm>
            <a:off x="2143176" y="3369134"/>
            <a:ext cx="1086701" cy="799429"/>
            <a:chOff x="2183288" y="3555572"/>
            <a:chExt cx="1136241" cy="835873"/>
          </a:xfrm>
        </p:grpSpPr>
        <p:sp>
          <p:nvSpPr>
            <p:cNvPr id="3163" name="Google Shape;3163;p5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4" name="Google Shape;3164;p55"/>
            <p:cNvGrpSpPr/>
            <p:nvPr/>
          </p:nvGrpSpPr>
          <p:grpSpPr>
            <a:xfrm>
              <a:off x="2205895" y="3637269"/>
              <a:ext cx="1089848" cy="724993"/>
              <a:chOff x="2205895" y="3637269"/>
              <a:chExt cx="1089848" cy="724993"/>
            </a:xfrm>
          </p:grpSpPr>
          <p:sp>
            <p:nvSpPr>
              <p:cNvPr id="3165" name="Google Shape;3165;p5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1" name="Google Shape;3171;p5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72" name="Google Shape;3172;p5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173" name="Google Shape;3173;p55"/>
            <p:cNvGrpSpPr/>
            <p:nvPr/>
          </p:nvGrpSpPr>
          <p:grpSpPr>
            <a:xfrm>
              <a:off x="3173850" y="3779426"/>
              <a:ext cx="145679" cy="70048"/>
              <a:chOff x="3173850" y="3779426"/>
              <a:chExt cx="145679" cy="70048"/>
            </a:xfrm>
          </p:grpSpPr>
          <p:cxnSp>
            <p:nvCxnSpPr>
              <p:cNvPr id="3174" name="Google Shape;3174;p5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175" name="Google Shape;3175;p5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6" name="Google Shape;3176;p55"/>
            <p:cNvGrpSpPr/>
            <p:nvPr/>
          </p:nvGrpSpPr>
          <p:grpSpPr>
            <a:xfrm>
              <a:off x="2183288" y="4139483"/>
              <a:ext cx="145133" cy="70048"/>
              <a:chOff x="2183288" y="4139483"/>
              <a:chExt cx="145133" cy="70048"/>
            </a:xfrm>
          </p:grpSpPr>
          <p:cxnSp>
            <p:nvCxnSpPr>
              <p:cNvPr id="3177" name="Google Shape;3177;p5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178" name="Google Shape;3178;p5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9" name="Google Shape;3179;p5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80" name="Google Shape;3180;p5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181" name="Google Shape;3181;p55"/>
            <p:cNvGrpSpPr/>
            <p:nvPr/>
          </p:nvGrpSpPr>
          <p:grpSpPr>
            <a:xfrm>
              <a:off x="2943836" y="4268886"/>
              <a:ext cx="60717" cy="122559"/>
              <a:chOff x="2943836" y="4268886"/>
              <a:chExt cx="60717" cy="122559"/>
            </a:xfrm>
          </p:grpSpPr>
          <p:sp>
            <p:nvSpPr>
              <p:cNvPr id="3182" name="Google Shape;3182;p5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83" name="Google Shape;3183;p5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184" name="Google Shape;3184;p55"/>
          <p:cNvGrpSpPr/>
          <p:nvPr/>
        </p:nvGrpSpPr>
        <p:grpSpPr>
          <a:xfrm>
            <a:off x="3406121" y="1290134"/>
            <a:ext cx="1675870" cy="758251"/>
            <a:chOff x="3530532" y="1496185"/>
            <a:chExt cx="1562000" cy="706730"/>
          </a:xfrm>
        </p:grpSpPr>
        <p:cxnSp>
          <p:nvCxnSpPr>
            <p:cNvPr id="3185" name="Google Shape;3185;p5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186" name="Google Shape;3186;p55"/>
            <p:cNvGrpSpPr/>
            <p:nvPr/>
          </p:nvGrpSpPr>
          <p:grpSpPr>
            <a:xfrm>
              <a:off x="3530532" y="1496185"/>
              <a:ext cx="323430" cy="463587"/>
              <a:chOff x="3530532" y="1496185"/>
              <a:chExt cx="323430" cy="463587"/>
            </a:xfrm>
          </p:grpSpPr>
          <p:grpSp>
            <p:nvGrpSpPr>
              <p:cNvPr id="3187" name="Google Shape;3187;p55"/>
              <p:cNvGrpSpPr/>
              <p:nvPr/>
            </p:nvGrpSpPr>
            <p:grpSpPr>
              <a:xfrm>
                <a:off x="3567462" y="1496185"/>
                <a:ext cx="286500" cy="361376"/>
                <a:chOff x="3567462" y="1496185"/>
                <a:chExt cx="286500" cy="361376"/>
              </a:xfrm>
            </p:grpSpPr>
            <p:cxnSp>
              <p:nvCxnSpPr>
                <p:cNvPr id="3188" name="Google Shape;3188;p5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189" name="Google Shape;3189;p5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0" name="Google Shape;3190;p5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1" name="Google Shape;3191;p55"/>
            <p:cNvGrpSpPr/>
            <p:nvPr/>
          </p:nvGrpSpPr>
          <p:grpSpPr>
            <a:xfrm>
              <a:off x="3891569" y="1779209"/>
              <a:ext cx="323945" cy="423706"/>
              <a:chOff x="3891569" y="1779209"/>
              <a:chExt cx="323945" cy="423706"/>
            </a:xfrm>
          </p:grpSpPr>
          <p:grpSp>
            <p:nvGrpSpPr>
              <p:cNvPr id="3192" name="Google Shape;3192;p55"/>
              <p:cNvGrpSpPr/>
              <p:nvPr/>
            </p:nvGrpSpPr>
            <p:grpSpPr>
              <a:xfrm>
                <a:off x="3929014" y="1881638"/>
                <a:ext cx="286500" cy="321278"/>
                <a:chOff x="3929014" y="1881638"/>
                <a:chExt cx="286500" cy="321278"/>
              </a:xfrm>
            </p:grpSpPr>
            <p:cxnSp>
              <p:nvCxnSpPr>
                <p:cNvPr id="3193" name="Google Shape;3193;p5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194" name="Google Shape;3194;p5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5" name="Google Shape;3195;p5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6" name="Google Shape;3196;p55"/>
            <p:cNvGrpSpPr/>
            <p:nvPr/>
          </p:nvGrpSpPr>
          <p:grpSpPr>
            <a:xfrm>
              <a:off x="4252606" y="1496185"/>
              <a:ext cx="324721" cy="463587"/>
              <a:chOff x="4252606" y="1496185"/>
              <a:chExt cx="324721" cy="463587"/>
            </a:xfrm>
          </p:grpSpPr>
          <p:grpSp>
            <p:nvGrpSpPr>
              <p:cNvPr id="3197" name="Google Shape;3197;p55"/>
              <p:cNvGrpSpPr/>
              <p:nvPr/>
            </p:nvGrpSpPr>
            <p:grpSpPr>
              <a:xfrm>
                <a:off x="4290828" y="1496185"/>
                <a:ext cx="286500" cy="361376"/>
                <a:chOff x="4290828" y="1496185"/>
                <a:chExt cx="286500" cy="361376"/>
              </a:xfrm>
            </p:grpSpPr>
            <p:cxnSp>
              <p:nvCxnSpPr>
                <p:cNvPr id="3198" name="Google Shape;3198;p5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199" name="Google Shape;3199;p5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0" name="Google Shape;3200;p5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1" name="Google Shape;3201;p55"/>
            <p:cNvGrpSpPr/>
            <p:nvPr/>
          </p:nvGrpSpPr>
          <p:grpSpPr>
            <a:xfrm>
              <a:off x="4613643" y="1763716"/>
              <a:ext cx="325308" cy="439200"/>
              <a:chOff x="4613643" y="1763716"/>
              <a:chExt cx="325308" cy="439200"/>
            </a:xfrm>
          </p:grpSpPr>
          <p:grpSp>
            <p:nvGrpSpPr>
              <p:cNvPr id="3202" name="Google Shape;3202;p55"/>
              <p:cNvGrpSpPr/>
              <p:nvPr/>
            </p:nvGrpSpPr>
            <p:grpSpPr>
              <a:xfrm>
                <a:off x="4652451" y="1879538"/>
                <a:ext cx="286500" cy="323378"/>
                <a:chOff x="4652451" y="1879538"/>
                <a:chExt cx="286500" cy="323378"/>
              </a:xfrm>
            </p:grpSpPr>
            <p:cxnSp>
              <p:nvCxnSpPr>
                <p:cNvPr id="3203" name="Google Shape;3203;p5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204" name="Google Shape;3204;p5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5" name="Google Shape;3205;p5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6" name="Google Shape;3206;p55"/>
          <p:cNvGrpSpPr/>
          <p:nvPr/>
        </p:nvGrpSpPr>
        <p:grpSpPr>
          <a:xfrm>
            <a:off x="3417981" y="2143759"/>
            <a:ext cx="1652173" cy="391517"/>
            <a:chOff x="3512551" y="2358270"/>
            <a:chExt cx="1597383" cy="378533"/>
          </a:xfrm>
        </p:grpSpPr>
        <p:cxnSp>
          <p:nvCxnSpPr>
            <p:cNvPr id="3207" name="Google Shape;3207;p55"/>
            <p:cNvCxnSpPr>
              <a:stCxn id="3208" idx="6"/>
              <a:endCxn id="320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210" name="Google Shape;3210;p55"/>
            <p:cNvGrpSpPr/>
            <p:nvPr/>
          </p:nvGrpSpPr>
          <p:grpSpPr>
            <a:xfrm>
              <a:off x="3512551" y="2358270"/>
              <a:ext cx="225647" cy="307714"/>
              <a:chOff x="2182679" y="2004714"/>
              <a:chExt cx="792300" cy="1080458"/>
            </a:xfrm>
          </p:grpSpPr>
          <p:cxnSp>
            <p:nvCxnSpPr>
              <p:cNvPr id="3211" name="Google Shape;3211;p55"/>
              <p:cNvCxnSpPr>
                <a:stCxn id="321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208" name="Google Shape;3208;p5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3" name="Google Shape;3213;p55"/>
            <p:cNvGrpSpPr/>
            <p:nvPr/>
          </p:nvGrpSpPr>
          <p:grpSpPr>
            <a:xfrm>
              <a:off x="3969644" y="2440153"/>
              <a:ext cx="225853" cy="296651"/>
              <a:chOff x="3775710" y="1729289"/>
              <a:chExt cx="136500" cy="179289"/>
            </a:xfrm>
          </p:grpSpPr>
          <p:cxnSp>
            <p:nvCxnSpPr>
              <p:cNvPr id="3214" name="Google Shape;3214;p5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215" name="Google Shape;3215;p5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7" name="Google Shape;3217;p55"/>
            <p:cNvGrpSpPr/>
            <p:nvPr/>
          </p:nvGrpSpPr>
          <p:grpSpPr>
            <a:xfrm>
              <a:off x="4427051" y="2358270"/>
              <a:ext cx="225647" cy="307714"/>
              <a:chOff x="5393704" y="2004714"/>
              <a:chExt cx="792300" cy="1080458"/>
            </a:xfrm>
          </p:grpSpPr>
          <p:cxnSp>
            <p:nvCxnSpPr>
              <p:cNvPr id="3218" name="Google Shape;3218;p55"/>
              <p:cNvCxnSpPr>
                <a:stCxn id="321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220" name="Google Shape;3220;p5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55"/>
            <p:cNvGrpSpPr/>
            <p:nvPr/>
          </p:nvGrpSpPr>
          <p:grpSpPr>
            <a:xfrm>
              <a:off x="4884287" y="2440252"/>
              <a:ext cx="225647" cy="296532"/>
              <a:chOff x="6999166" y="2292572"/>
              <a:chExt cx="792300" cy="1041192"/>
            </a:xfrm>
          </p:grpSpPr>
          <p:cxnSp>
            <p:nvCxnSpPr>
              <p:cNvPr id="3222" name="Google Shape;3222;p5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209" name="Google Shape;3209;p5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4" name="Google Shape;3224;p55"/>
          <p:cNvGrpSpPr/>
          <p:nvPr/>
        </p:nvGrpSpPr>
        <p:grpSpPr>
          <a:xfrm>
            <a:off x="6838789" y="979959"/>
            <a:ext cx="1581844" cy="732818"/>
            <a:chOff x="634175" y="2986275"/>
            <a:chExt cx="3147949" cy="1458344"/>
          </a:xfrm>
        </p:grpSpPr>
        <p:cxnSp>
          <p:nvCxnSpPr>
            <p:cNvPr id="3225" name="Google Shape;3225;p55"/>
            <p:cNvCxnSpPr>
              <a:stCxn id="3226" idx="4"/>
              <a:endCxn id="322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228" name="Google Shape;3228;p55"/>
            <p:cNvCxnSpPr>
              <a:stCxn id="3227" idx="0"/>
              <a:endCxn id="322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230" name="Google Shape;3230;p55"/>
            <p:cNvCxnSpPr>
              <a:stCxn id="3229" idx="4"/>
              <a:endCxn id="323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232" name="Google Shape;3232;p55"/>
            <p:cNvCxnSpPr>
              <a:stCxn id="3231" idx="0"/>
              <a:endCxn id="323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233" name="Google Shape;3233;p5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29" name="Google Shape;3229;p5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26" name="Google Shape;3226;p5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31" name="Google Shape;3231;p5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27" name="Google Shape;3227;p5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234" name="Google Shape;3234;p55"/>
          <p:cNvGrpSpPr/>
          <p:nvPr/>
        </p:nvGrpSpPr>
        <p:grpSpPr>
          <a:xfrm>
            <a:off x="3406504" y="2674269"/>
            <a:ext cx="1675128" cy="313674"/>
            <a:chOff x="998425" y="1182125"/>
            <a:chExt cx="1065400" cy="199500"/>
          </a:xfrm>
        </p:grpSpPr>
        <p:sp>
          <p:nvSpPr>
            <p:cNvPr id="3235" name="Google Shape;3235;p5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0" name="Google Shape;3240;p55"/>
          <p:cNvGrpSpPr/>
          <p:nvPr/>
        </p:nvGrpSpPr>
        <p:grpSpPr>
          <a:xfrm>
            <a:off x="3406503" y="3630235"/>
            <a:ext cx="1675129" cy="525345"/>
            <a:chOff x="5194708" y="3484366"/>
            <a:chExt cx="3148148" cy="987304"/>
          </a:xfrm>
        </p:grpSpPr>
        <p:grpSp>
          <p:nvGrpSpPr>
            <p:cNvPr id="3241" name="Google Shape;3241;p55"/>
            <p:cNvGrpSpPr/>
            <p:nvPr/>
          </p:nvGrpSpPr>
          <p:grpSpPr>
            <a:xfrm>
              <a:off x="7531521" y="3484366"/>
              <a:ext cx="811335" cy="987304"/>
              <a:chOff x="3379425" y="1617275"/>
              <a:chExt cx="1090650" cy="1327200"/>
            </a:xfrm>
          </p:grpSpPr>
          <p:sp>
            <p:nvSpPr>
              <p:cNvPr id="3242" name="Google Shape;3242;p5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5" name="Google Shape;3245;p55"/>
            <p:cNvGrpSpPr/>
            <p:nvPr/>
          </p:nvGrpSpPr>
          <p:grpSpPr>
            <a:xfrm>
              <a:off x="6752546" y="3484366"/>
              <a:ext cx="811428" cy="987304"/>
              <a:chOff x="2332275" y="1617275"/>
              <a:chExt cx="1090775" cy="1327200"/>
            </a:xfrm>
          </p:grpSpPr>
          <p:sp>
            <p:nvSpPr>
              <p:cNvPr id="3246" name="Google Shape;3246;p5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9" name="Google Shape;3249;p55"/>
            <p:cNvGrpSpPr/>
            <p:nvPr/>
          </p:nvGrpSpPr>
          <p:grpSpPr>
            <a:xfrm>
              <a:off x="5973664" y="3484366"/>
              <a:ext cx="811335" cy="987304"/>
              <a:chOff x="1285250" y="1617275"/>
              <a:chExt cx="1090650" cy="1327200"/>
            </a:xfrm>
          </p:grpSpPr>
          <p:sp>
            <p:nvSpPr>
              <p:cNvPr id="3250" name="Google Shape;3250;p5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3" name="Google Shape;3253;p55"/>
            <p:cNvGrpSpPr/>
            <p:nvPr/>
          </p:nvGrpSpPr>
          <p:grpSpPr>
            <a:xfrm>
              <a:off x="5194708" y="3484366"/>
              <a:ext cx="811409" cy="987304"/>
              <a:chOff x="238125" y="1617275"/>
              <a:chExt cx="1090750" cy="1327200"/>
            </a:xfrm>
          </p:grpSpPr>
          <p:sp>
            <p:nvSpPr>
              <p:cNvPr id="3254" name="Google Shape;3254;p5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7" name="Google Shape;3257;p55"/>
          <p:cNvGrpSpPr/>
          <p:nvPr/>
        </p:nvGrpSpPr>
        <p:grpSpPr>
          <a:xfrm>
            <a:off x="6840188" y="2276124"/>
            <a:ext cx="1579046" cy="522230"/>
            <a:chOff x="6853641" y="2534077"/>
            <a:chExt cx="1515545" cy="501229"/>
          </a:xfrm>
        </p:grpSpPr>
        <p:grpSp>
          <p:nvGrpSpPr>
            <p:cNvPr id="3258" name="Google Shape;3258;p55"/>
            <p:cNvGrpSpPr/>
            <p:nvPr/>
          </p:nvGrpSpPr>
          <p:grpSpPr>
            <a:xfrm>
              <a:off x="6853641" y="2618923"/>
              <a:ext cx="1515545" cy="324556"/>
              <a:chOff x="6853641" y="2618923"/>
              <a:chExt cx="1515545" cy="324556"/>
            </a:xfrm>
          </p:grpSpPr>
          <p:sp>
            <p:nvSpPr>
              <p:cNvPr id="3259" name="Google Shape;3259;p5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4" name="Google Shape;3264;p5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9" name="Google Shape;3269;p55"/>
          <p:cNvGrpSpPr/>
          <p:nvPr/>
        </p:nvGrpSpPr>
        <p:grpSpPr>
          <a:xfrm>
            <a:off x="3435080" y="3151165"/>
            <a:ext cx="1617976" cy="346616"/>
            <a:chOff x="1808063" y="4294338"/>
            <a:chExt cx="3370782" cy="721817"/>
          </a:xfrm>
        </p:grpSpPr>
        <p:sp>
          <p:nvSpPr>
            <p:cNvPr id="3270" name="Google Shape;3270;p5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0" name="Google Shape;3280;p55"/>
          <p:cNvGrpSpPr/>
          <p:nvPr/>
        </p:nvGrpSpPr>
        <p:grpSpPr>
          <a:xfrm>
            <a:off x="5261076" y="3817915"/>
            <a:ext cx="1417067" cy="350605"/>
            <a:chOff x="4234950" y="2101012"/>
            <a:chExt cx="4219974" cy="1044090"/>
          </a:xfrm>
        </p:grpSpPr>
        <p:sp>
          <p:nvSpPr>
            <p:cNvPr id="3281" name="Google Shape;3281;p5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7" name="Google Shape;3297;p55"/>
          <p:cNvGrpSpPr/>
          <p:nvPr/>
        </p:nvGrpSpPr>
        <p:grpSpPr>
          <a:xfrm>
            <a:off x="6836548" y="1808672"/>
            <a:ext cx="1586327" cy="371557"/>
            <a:chOff x="1247650" y="2075423"/>
            <a:chExt cx="6648477" cy="1557238"/>
          </a:xfrm>
        </p:grpSpPr>
        <p:sp>
          <p:nvSpPr>
            <p:cNvPr id="3298" name="Google Shape;3298;p5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4" name="Google Shape;3304;p55"/>
          <p:cNvGrpSpPr/>
          <p:nvPr/>
        </p:nvGrpSpPr>
        <p:grpSpPr>
          <a:xfrm>
            <a:off x="5267818" y="961862"/>
            <a:ext cx="1415601" cy="1648533"/>
            <a:chOff x="1839112" y="2209163"/>
            <a:chExt cx="1918159" cy="2233784"/>
          </a:xfrm>
        </p:grpSpPr>
        <p:sp>
          <p:nvSpPr>
            <p:cNvPr id="3305" name="Google Shape;3305;p5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8" name="Google Shape;3308;p55"/>
            <p:cNvCxnSpPr>
              <a:stCxn id="3305" idx="6"/>
              <a:endCxn id="3306"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309" name="Google Shape;3309;p55"/>
            <p:cNvCxnSpPr>
              <a:stCxn id="3306" idx="4"/>
              <a:endCxn id="331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311" name="Google Shape;3311;p55"/>
            <p:cNvCxnSpPr>
              <a:stCxn id="3310" idx="6"/>
              <a:endCxn id="3307"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312" name="Google Shape;3312;p55"/>
            <p:cNvCxnSpPr>
              <a:stCxn id="3307" idx="4"/>
              <a:endCxn id="331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310" name="Google Shape;3310;p5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15" name="Google Shape;3315;p55"/>
            <p:cNvCxnSpPr>
              <a:endCxn id="331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316" name="Google Shape;3316;p55"/>
          <p:cNvGrpSpPr/>
          <p:nvPr/>
        </p:nvGrpSpPr>
        <p:grpSpPr>
          <a:xfrm>
            <a:off x="3425084" y="979946"/>
            <a:ext cx="1637968" cy="154942"/>
            <a:chOff x="238125" y="2506075"/>
            <a:chExt cx="7115411" cy="673075"/>
          </a:xfrm>
        </p:grpSpPr>
        <p:sp>
          <p:nvSpPr>
            <p:cNvPr id="3317" name="Google Shape;3317;p5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2" name="Google Shape;3322;p55"/>
          <p:cNvGrpSpPr/>
          <p:nvPr/>
        </p:nvGrpSpPr>
        <p:grpSpPr>
          <a:xfrm>
            <a:off x="1965820" y="1294664"/>
            <a:ext cx="1262932" cy="785408"/>
            <a:chOff x="548861" y="389676"/>
            <a:chExt cx="3843371" cy="2390163"/>
          </a:xfrm>
        </p:grpSpPr>
        <p:cxnSp>
          <p:nvCxnSpPr>
            <p:cNvPr id="3323" name="Google Shape;3323;p5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24" name="Google Shape;3324;p5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25" name="Google Shape;3325;p5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26" name="Google Shape;3326;p5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327" name="Google Shape;3327;p5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328" name="Google Shape;3328;p5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29" name="Google Shape;3329;p5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330" name="Google Shape;3330;p5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6" name="Google Shape;3336;p55"/>
          <p:cNvGrpSpPr/>
          <p:nvPr/>
        </p:nvGrpSpPr>
        <p:grpSpPr>
          <a:xfrm>
            <a:off x="753952" y="2401541"/>
            <a:ext cx="1412054" cy="633562"/>
            <a:chOff x="1187400" y="2529299"/>
            <a:chExt cx="6769193" cy="2241903"/>
          </a:xfrm>
        </p:grpSpPr>
        <p:sp>
          <p:nvSpPr>
            <p:cNvPr id="3337" name="Google Shape;3337;p5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338" name="Google Shape;3338;p5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39" name="Google Shape;3339;p5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40" name="Google Shape;3340;p5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41" name="Google Shape;3341;p5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42" name="Google Shape;3342;p5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43" name="Google Shape;3343;p5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344" name="Google Shape;3344;p55"/>
            <p:cNvCxnSpPr>
              <a:stCxn id="3337" idx="2"/>
              <a:endCxn id="333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345" name="Google Shape;3345;p55"/>
            <p:cNvCxnSpPr>
              <a:stCxn id="3339" idx="0"/>
              <a:endCxn id="333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346" name="Google Shape;3346;p55"/>
            <p:cNvCxnSpPr>
              <a:stCxn id="3339" idx="2"/>
              <a:endCxn id="334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347" name="Google Shape;3347;p55"/>
            <p:cNvCxnSpPr>
              <a:stCxn id="3340" idx="0"/>
              <a:endCxn id="333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348" name="Google Shape;3348;p55"/>
            <p:cNvCxnSpPr>
              <a:stCxn id="3338" idx="2"/>
              <a:endCxn id="334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349" name="Google Shape;3349;p55"/>
            <p:cNvCxnSpPr>
              <a:stCxn id="3342" idx="0"/>
              <a:endCxn id="333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350" name="Google Shape;3350;p55"/>
          <p:cNvGrpSpPr/>
          <p:nvPr/>
        </p:nvGrpSpPr>
        <p:grpSpPr>
          <a:xfrm>
            <a:off x="6840198" y="2894250"/>
            <a:ext cx="1579035" cy="540873"/>
            <a:chOff x="6895650" y="3126697"/>
            <a:chExt cx="1436662" cy="492105"/>
          </a:xfrm>
        </p:grpSpPr>
        <p:sp>
          <p:nvSpPr>
            <p:cNvPr id="3351" name="Google Shape;3351;p5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6" name="Google Shape;3356;p55"/>
            <p:cNvGrpSpPr/>
            <p:nvPr/>
          </p:nvGrpSpPr>
          <p:grpSpPr>
            <a:xfrm>
              <a:off x="6995957" y="3335810"/>
              <a:ext cx="1230393" cy="71754"/>
              <a:chOff x="6995957" y="3287964"/>
              <a:chExt cx="1230393" cy="71754"/>
            </a:xfrm>
          </p:grpSpPr>
          <p:sp>
            <p:nvSpPr>
              <p:cNvPr id="3357" name="Google Shape;3357;p5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62" name="Google Shape;3362;p55"/>
          <p:cNvGrpSpPr/>
          <p:nvPr/>
        </p:nvGrpSpPr>
        <p:grpSpPr>
          <a:xfrm>
            <a:off x="6838780" y="3531013"/>
            <a:ext cx="1581862" cy="650625"/>
            <a:chOff x="6777990" y="3710194"/>
            <a:chExt cx="1646915" cy="677382"/>
          </a:xfrm>
        </p:grpSpPr>
        <p:grpSp>
          <p:nvGrpSpPr>
            <p:cNvPr id="3363" name="Google Shape;3363;p55"/>
            <p:cNvGrpSpPr/>
            <p:nvPr/>
          </p:nvGrpSpPr>
          <p:grpSpPr>
            <a:xfrm>
              <a:off x="6777990" y="3874492"/>
              <a:ext cx="411129" cy="513083"/>
              <a:chOff x="6777990" y="3874492"/>
              <a:chExt cx="411129" cy="513083"/>
            </a:xfrm>
          </p:grpSpPr>
          <p:cxnSp>
            <p:nvCxnSpPr>
              <p:cNvPr id="3364" name="Google Shape;3364;p5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365" name="Google Shape;3365;p5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6" name="Google Shape;3366;p55"/>
            <p:cNvGrpSpPr/>
            <p:nvPr/>
          </p:nvGrpSpPr>
          <p:grpSpPr>
            <a:xfrm>
              <a:off x="7188425" y="3710194"/>
              <a:ext cx="411123" cy="520535"/>
              <a:chOff x="7188425" y="3710194"/>
              <a:chExt cx="411123" cy="520535"/>
            </a:xfrm>
          </p:grpSpPr>
          <p:cxnSp>
            <p:nvCxnSpPr>
              <p:cNvPr id="3367" name="Google Shape;3367;p5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368" name="Google Shape;3368;p5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9" name="Google Shape;3369;p55"/>
            <p:cNvGrpSpPr/>
            <p:nvPr/>
          </p:nvGrpSpPr>
          <p:grpSpPr>
            <a:xfrm>
              <a:off x="7603341" y="3874492"/>
              <a:ext cx="411474" cy="513083"/>
              <a:chOff x="7603341" y="3874492"/>
              <a:chExt cx="411474" cy="513083"/>
            </a:xfrm>
          </p:grpSpPr>
          <p:cxnSp>
            <p:nvCxnSpPr>
              <p:cNvPr id="3370" name="Google Shape;3370;p5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371" name="Google Shape;3371;p5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2" name="Google Shape;3372;p55"/>
            <p:cNvGrpSpPr/>
            <p:nvPr/>
          </p:nvGrpSpPr>
          <p:grpSpPr>
            <a:xfrm>
              <a:off x="8013776" y="3722847"/>
              <a:ext cx="411129" cy="507881"/>
              <a:chOff x="8013776" y="3722847"/>
              <a:chExt cx="411129" cy="507881"/>
            </a:xfrm>
          </p:grpSpPr>
          <p:cxnSp>
            <p:nvCxnSpPr>
              <p:cNvPr id="3373" name="Google Shape;3373;p5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374" name="Google Shape;3374;p5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5" name="Google Shape;3375;p55"/>
          <p:cNvGrpSpPr/>
          <p:nvPr/>
        </p:nvGrpSpPr>
        <p:grpSpPr>
          <a:xfrm>
            <a:off x="5258295" y="2703853"/>
            <a:ext cx="1421889" cy="1020603"/>
            <a:chOff x="5190863" y="2824811"/>
            <a:chExt cx="1544860" cy="1108869"/>
          </a:xfrm>
        </p:grpSpPr>
        <p:grpSp>
          <p:nvGrpSpPr>
            <p:cNvPr id="3376" name="Google Shape;3376;p55"/>
            <p:cNvGrpSpPr/>
            <p:nvPr/>
          </p:nvGrpSpPr>
          <p:grpSpPr>
            <a:xfrm>
              <a:off x="5938695" y="3176919"/>
              <a:ext cx="685761" cy="404739"/>
              <a:chOff x="5938695" y="3176919"/>
              <a:chExt cx="685761" cy="404739"/>
            </a:xfrm>
          </p:grpSpPr>
          <p:grpSp>
            <p:nvGrpSpPr>
              <p:cNvPr id="3377" name="Google Shape;3377;p55"/>
              <p:cNvGrpSpPr/>
              <p:nvPr/>
            </p:nvGrpSpPr>
            <p:grpSpPr>
              <a:xfrm>
                <a:off x="5938695" y="3176919"/>
                <a:ext cx="685761" cy="404739"/>
                <a:chOff x="5938695" y="3176919"/>
                <a:chExt cx="685761" cy="404739"/>
              </a:xfrm>
            </p:grpSpPr>
            <p:sp>
              <p:nvSpPr>
                <p:cNvPr id="3378" name="Google Shape;3378;p5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0" name="Google Shape;3380;p5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1" name="Google Shape;3381;p55"/>
            <p:cNvGrpSpPr/>
            <p:nvPr/>
          </p:nvGrpSpPr>
          <p:grpSpPr>
            <a:xfrm>
              <a:off x="5305233" y="3176835"/>
              <a:ext cx="685971" cy="404655"/>
              <a:chOff x="5305233" y="3176835"/>
              <a:chExt cx="685971" cy="404655"/>
            </a:xfrm>
          </p:grpSpPr>
          <p:grpSp>
            <p:nvGrpSpPr>
              <p:cNvPr id="3382" name="Google Shape;3382;p55"/>
              <p:cNvGrpSpPr/>
              <p:nvPr/>
            </p:nvGrpSpPr>
            <p:grpSpPr>
              <a:xfrm>
                <a:off x="5305233" y="3176835"/>
                <a:ext cx="685971" cy="404655"/>
                <a:chOff x="5305233" y="3176835"/>
                <a:chExt cx="685971" cy="404655"/>
              </a:xfrm>
            </p:grpSpPr>
            <p:sp>
              <p:nvSpPr>
                <p:cNvPr id="3383" name="Google Shape;3383;p5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5" name="Google Shape;3385;p5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6" name="Google Shape;3386;p5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7" name="Google Shape;3387;p55"/>
            <p:cNvGrpSpPr/>
            <p:nvPr/>
          </p:nvGrpSpPr>
          <p:grpSpPr>
            <a:xfrm>
              <a:off x="5657361" y="2824811"/>
              <a:ext cx="1078361" cy="404655"/>
              <a:chOff x="5657361" y="2824811"/>
              <a:chExt cx="1078361" cy="404655"/>
            </a:xfrm>
          </p:grpSpPr>
          <p:grpSp>
            <p:nvGrpSpPr>
              <p:cNvPr id="3388" name="Google Shape;3388;p55"/>
              <p:cNvGrpSpPr/>
              <p:nvPr/>
            </p:nvGrpSpPr>
            <p:grpSpPr>
              <a:xfrm>
                <a:off x="5657361" y="2824811"/>
                <a:ext cx="1078361" cy="404655"/>
                <a:chOff x="5657361" y="2824811"/>
                <a:chExt cx="1078361" cy="404655"/>
              </a:xfrm>
            </p:grpSpPr>
            <p:grpSp>
              <p:nvGrpSpPr>
                <p:cNvPr id="3389" name="Google Shape;3389;p55"/>
                <p:cNvGrpSpPr/>
                <p:nvPr/>
              </p:nvGrpSpPr>
              <p:grpSpPr>
                <a:xfrm>
                  <a:off x="5938485" y="2824811"/>
                  <a:ext cx="797237" cy="404655"/>
                  <a:chOff x="5938485" y="2824811"/>
                  <a:chExt cx="797237" cy="404655"/>
                </a:xfrm>
              </p:grpSpPr>
              <p:sp>
                <p:nvSpPr>
                  <p:cNvPr id="3390" name="Google Shape;3390;p5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2" name="Google Shape;3392;p5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3" name="Google Shape;3393;p5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4" name="Google Shape;3394;p55"/>
            <p:cNvGrpSpPr/>
            <p:nvPr/>
          </p:nvGrpSpPr>
          <p:grpSpPr>
            <a:xfrm>
              <a:off x="5190863" y="3528942"/>
              <a:ext cx="1078026" cy="404739"/>
              <a:chOff x="5190863" y="3528942"/>
              <a:chExt cx="1078026" cy="404739"/>
            </a:xfrm>
          </p:grpSpPr>
          <p:sp>
            <p:nvSpPr>
              <p:cNvPr id="3395" name="Google Shape;3395;p5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6" name="Google Shape;3396;p55"/>
              <p:cNvGrpSpPr/>
              <p:nvPr/>
            </p:nvGrpSpPr>
            <p:grpSpPr>
              <a:xfrm>
                <a:off x="5190863" y="3528942"/>
                <a:ext cx="1078026" cy="404739"/>
                <a:chOff x="5190863" y="3528942"/>
                <a:chExt cx="1078026" cy="404739"/>
              </a:xfrm>
            </p:grpSpPr>
            <p:sp>
              <p:nvSpPr>
                <p:cNvPr id="3397" name="Google Shape;3397;p5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99" name="Google Shape;3399;p55"/>
          <p:cNvGrpSpPr/>
          <p:nvPr/>
        </p:nvGrpSpPr>
        <p:grpSpPr>
          <a:xfrm>
            <a:off x="724302" y="1268321"/>
            <a:ext cx="1086719" cy="879487"/>
            <a:chOff x="803162" y="1474292"/>
            <a:chExt cx="1086719" cy="879487"/>
          </a:xfrm>
        </p:grpSpPr>
        <p:grpSp>
          <p:nvGrpSpPr>
            <p:cNvPr id="3400" name="Google Shape;3400;p55"/>
            <p:cNvGrpSpPr/>
            <p:nvPr/>
          </p:nvGrpSpPr>
          <p:grpSpPr>
            <a:xfrm>
              <a:off x="803162" y="1625948"/>
              <a:ext cx="445856" cy="576579"/>
              <a:chOff x="803162" y="1625948"/>
              <a:chExt cx="445856" cy="576579"/>
            </a:xfrm>
          </p:grpSpPr>
          <p:sp>
            <p:nvSpPr>
              <p:cNvPr id="3401" name="Google Shape;3401;p5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2" name="Google Shape;3402;p55"/>
              <p:cNvGrpSpPr/>
              <p:nvPr/>
            </p:nvGrpSpPr>
            <p:grpSpPr>
              <a:xfrm>
                <a:off x="1056023" y="1625948"/>
                <a:ext cx="192995" cy="576579"/>
                <a:chOff x="1056023" y="1625948"/>
                <a:chExt cx="192995" cy="576579"/>
              </a:xfrm>
            </p:grpSpPr>
            <p:sp>
              <p:nvSpPr>
                <p:cNvPr id="3403" name="Google Shape;3403;p5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08" name="Google Shape;3408;p55"/>
            <p:cNvGrpSpPr/>
            <p:nvPr/>
          </p:nvGrpSpPr>
          <p:grpSpPr>
            <a:xfrm>
              <a:off x="1371406" y="1474292"/>
              <a:ext cx="518475" cy="879487"/>
              <a:chOff x="1398231" y="1474292"/>
              <a:chExt cx="518475" cy="879487"/>
            </a:xfrm>
          </p:grpSpPr>
          <p:grpSp>
            <p:nvGrpSpPr>
              <p:cNvPr id="3409" name="Google Shape;3409;p55"/>
              <p:cNvGrpSpPr/>
              <p:nvPr/>
            </p:nvGrpSpPr>
            <p:grpSpPr>
              <a:xfrm>
                <a:off x="1398231" y="1474292"/>
                <a:ext cx="518475" cy="341643"/>
                <a:chOff x="1398231" y="1474292"/>
                <a:chExt cx="518475" cy="341643"/>
              </a:xfrm>
            </p:grpSpPr>
            <p:sp>
              <p:nvSpPr>
                <p:cNvPr id="3410" name="Google Shape;3410;p5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1" name="Google Shape;3411;p55"/>
                <p:cNvGrpSpPr/>
                <p:nvPr/>
              </p:nvGrpSpPr>
              <p:grpSpPr>
                <a:xfrm>
                  <a:off x="1616453" y="1474292"/>
                  <a:ext cx="300253" cy="341643"/>
                  <a:chOff x="1616453" y="1475379"/>
                  <a:chExt cx="300253" cy="341643"/>
                </a:xfrm>
              </p:grpSpPr>
              <p:sp>
                <p:nvSpPr>
                  <p:cNvPr id="3412" name="Google Shape;3412;p5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9" name="Google Shape;3419;p55"/>
                  <p:cNvGrpSpPr/>
                  <p:nvPr/>
                </p:nvGrpSpPr>
                <p:grpSpPr>
                  <a:xfrm>
                    <a:off x="1839639" y="1475379"/>
                    <a:ext cx="77067" cy="341643"/>
                    <a:chOff x="1839639" y="1475379"/>
                    <a:chExt cx="77067" cy="341643"/>
                  </a:xfrm>
                </p:grpSpPr>
                <p:sp>
                  <p:nvSpPr>
                    <p:cNvPr id="3420" name="Google Shape;3420;p5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22" name="Google Shape;3422;p55"/>
              <p:cNvGrpSpPr/>
              <p:nvPr/>
            </p:nvGrpSpPr>
            <p:grpSpPr>
              <a:xfrm>
                <a:off x="1398451" y="2012951"/>
                <a:ext cx="518255" cy="340828"/>
                <a:chOff x="1398451" y="2012951"/>
                <a:chExt cx="518255" cy="340828"/>
              </a:xfrm>
            </p:grpSpPr>
            <p:sp>
              <p:nvSpPr>
                <p:cNvPr id="3423" name="Google Shape;3423;p5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4" name="Google Shape;3424;p55"/>
                <p:cNvGrpSpPr/>
                <p:nvPr/>
              </p:nvGrpSpPr>
              <p:grpSpPr>
                <a:xfrm>
                  <a:off x="1616453" y="2012951"/>
                  <a:ext cx="300253" cy="340828"/>
                  <a:chOff x="1616453" y="2013538"/>
                  <a:chExt cx="300253" cy="340828"/>
                </a:xfrm>
              </p:grpSpPr>
              <p:sp>
                <p:nvSpPr>
                  <p:cNvPr id="3425" name="Google Shape;3425;p5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2" name="Google Shape;3432;p55"/>
                  <p:cNvGrpSpPr/>
                  <p:nvPr/>
                </p:nvGrpSpPr>
                <p:grpSpPr>
                  <a:xfrm>
                    <a:off x="1839639" y="2013538"/>
                    <a:ext cx="77067" cy="340828"/>
                    <a:chOff x="1839639" y="2013538"/>
                    <a:chExt cx="77067" cy="340828"/>
                  </a:xfrm>
                </p:grpSpPr>
                <p:sp>
                  <p:nvSpPr>
                    <p:cNvPr id="3433" name="Google Shape;3433;p5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435" name="Google Shape;3435;p55"/>
          <p:cNvGrpSpPr/>
          <p:nvPr/>
        </p:nvGrpSpPr>
        <p:grpSpPr>
          <a:xfrm>
            <a:off x="721126" y="3399508"/>
            <a:ext cx="1368681" cy="682918"/>
            <a:chOff x="724986" y="3605478"/>
            <a:chExt cx="1368681" cy="682918"/>
          </a:xfrm>
        </p:grpSpPr>
        <p:grpSp>
          <p:nvGrpSpPr>
            <p:cNvPr id="3436" name="Google Shape;3436;p55"/>
            <p:cNvGrpSpPr/>
            <p:nvPr/>
          </p:nvGrpSpPr>
          <p:grpSpPr>
            <a:xfrm>
              <a:off x="1289102" y="3823629"/>
              <a:ext cx="240442" cy="250435"/>
              <a:chOff x="-165066" y="3843615"/>
              <a:chExt cx="221259" cy="230455"/>
            </a:xfrm>
          </p:grpSpPr>
          <p:sp>
            <p:nvSpPr>
              <p:cNvPr id="3437" name="Google Shape;3437;p5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7" name="Google Shape;3457;p55"/>
            <p:cNvGrpSpPr/>
            <p:nvPr/>
          </p:nvGrpSpPr>
          <p:grpSpPr>
            <a:xfrm>
              <a:off x="724986" y="3605478"/>
              <a:ext cx="1368681" cy="682918"/>
              <a:chOff x="724986" y="3605478"/>
              <a:chExt cx="1368681" cy="682918"/>
            </a:xfrm>
          </p:grpSpPr>
          <p:grpSp>
            <p:nvGrpSpPr>
              <p:cNvPr id="3458" name="Google Shape;3458;p55"/>
              <p:cNvGrpSpPr/>
              <p:nvPr/>
            </p:nvGrpSpPr>
            <p:grpSpPr>
              <a:xfrm>
                <a:off x="1498221" y="4047614"/>
                <a:ext cx="529172" cy="240783"/>
                <a:chOff x="1498221" y="4047614"/>
                <a:chExt cx="529172" cy="240783"/>
              </a:xfrm>
            </p:grpSpPr>
            <p:grpSp>
              <p:nvGrpSpPr>
                <p:cNvPr id="3459" name="Google Shape;3459;p55"/>
                <p:cNvGrpSpPr/>
                <p:nvPr/>
              </p:nvGrpSpPr>
              <p:grpSpPr>
                <a:xfrm>
                  <a:off x="1826655" y="4224370"/>
                  <a:ext cx="200738" cy="25631"/>
                  <a:chOff x="1826655" y="4224370"/>
                  <a:chExt cx="200738" cy="25631"/>
                </a:xfrm>
              </p:grpSpPr>
              <p:sp>
                <p:nvSpPr>
                  <p:cNvPr id="3460" name="Google Shape;3460;p5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2" name="Google Shape;3462;p55"/>
                <p:cNvGrpSpPr/>
                <p:nvPr/>
              </p:nvGrpSpPr>
              <p:grpSpPr>
                <a:xfrm>
                  <a:off x="1498221" y="4047614"/>
                  <a:ext cx="328444" cy="240783"/>
                  <a:chOff x="1498221" y="4047614"/>
                  <a:chExt cx="328444" cy="240783"/>
                </a:xfrm>
              </p:grpSpPr>
              <p:sp>
                <p:nvSpPr>
                  <p:cNvPr id="3463" name="Google Shape;3463;p5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4" name="Google Shape;3464;p55"/>
                  <p:cNvGrpSpPr/>
                  <p:nvPr/>
                </p:nvGrpSpPr>
                <p:grpSpPr>
                  <a:xfrm>
                    <a:off x="1498221" y="4047614"/>
                    <a:ext cx="150566" cy="190416"/>
                    <a:chOff x="1498221" y="4047614"/>
                    <a:chExt cx="150566" cy="190416"/>
                  </a:xfrm>
                </p:grpSpPr>
                <p:sp>
                  <p:nvSpPr>
                    <p:cNvPr id="3465" name="Google Shape;3465;p5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67" name="Google Shape;3467;p55"/>
              <p:cNvGrpSpPr/>
              <p:nvPr/>
            </p:nvGrpSpPr>
            <p:grpSpPr>
              <a:xfrm>
                <a:off x="1560718" y="3800594"/>
                <a:ext cx="532948" cy="302090"/>
                <a:chOff x="1560718" y="3800594"/>
                <a:chExt cx="532948" cy="302090"/>
              </a:xfrm>
            </p:grpSpPr>
            <p:grpSp>
              <p:nvGrpSpPr>
                <p:cNvPr id="3468" name="Google Shape;3468;p55"/>
                <p:cNvGrpSpPr/>
                <p:nvPr/>
              </p:nvGrpSpPr>
              <p:grpSpPr>
                <a:xfrm>
                  <a:off x="1912179" y="3827344"/>
                  <a:ext cx="181487" cy="25631"/>
                  <a:chOff x="1912179" y="3827344"/>
                  <a:chExt cx="181487" cy="25631"/>
                </a:xfrm>
              </p:grpSpPr>
              <p:sp>
                <p:nvSpPr>
                  <p:cNvPr id="3469" name="Google Shape;3469;p5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1" name="Google Shape;3471;p55"/>
                <p:cNvGrpSpPr/>
                <p:nvPr/>
              </p:nvGrpSpPr>
              <p:grpSpPr>
                <a:xfrm>
                  <a:off x="1912179" y="4044505"/>
                  <a:ext cx="181487" cy="25622"/>
                  <a:chOff x="1912179" y="4044506"/>
                  <a:chExt cx="181487" cy="25622"/>
                </a:xfrm>
              </p:grpSpPr>
              <p:sp>
                <p:nvSpPr>
                  <p:cNvPr id="3472" name="Google Shape;3472;p5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4" name="Google Shape;3474;p55"/>
                <p:cNvGrpSpPr/>
                <p:nvPr/>
              </p:nvGrpSpPr>
              <p:grpSpPr>
                <a:xfrm>
                  <a:off x="1560718" y="3800594"/>
                  <a:ext cx="351472" cy="302090"/>
                  <a:chOff x="1560718" y="3800594"/>
                  <a:chExt cx="351472" cy="302090"/>
                </a:xfrm>
              </p:grpSpPr>
              <p:grpSp>
                <p:nvGrpSpPr>
                  <p:cNvPr id="3475" name="Google Shape;3475;p55"/>
                  <p:cNvGrpSpPr/>
                  <p:nvPr/>
                </p:nvGrpSpPr>
                <p:grpSpPr>
                  <a:xfrm>
                    <a:off x="1560718" y="3842857"/>
                    <a:ext cx="173586" cy="217131"/>
                    <a:chOff x="1560718" y="3842857"/>
                    <a:chExt cx="173586" cy="217131"/>
                  </a:xfrm>
                </p:grpSpPr>
                <p:sp>
                  <p:nvSpPr>
                    <p:cNvPr id="3476" name="Google Shape;3476;p5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9" name="Google Shape;3479;p5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81" name="Google Shape;3481;p5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2" name="Google Shape;3482;p55"/>
              <p:cNvGrpSpPr/>
              <p:nvPr/>
            </p:nvGrpSpPr>
            <p:grpSpPr>
              <a:xfrm>
                <a:off x="785350" y="3605478"/>
                <a:ext cx="535311" cy="249245"/>
                <a:chOff x="785350" y="3605478"/>
                <a:chExt cx="535311" cy="249245"/>
              </a:xfrm>
            </p:grpSpPr>
            <p:grpSp>
              <p:nvGrpSpPr>
                <p:cNvPr id="3483" name="Google Shape;3483;p55"/>
                <p:cNvGrpSpPr/>
                <p:nvPr/>
              </p:nvGrpSpPr>
              <p:grpSpPr>
                <a:xfrm>
                  <a:off x="785350" y="3605478"/>
                  <a:ext cx="376191" cy="102736"/>
                  <a:chOff x="785350" y="3605478"/>
                  <a:chExt cx="376191" cy="102736"/>
                </a:xfrm>
              </p:grpSpPr>
              <p:sp>
                <p:nvSpPr>
                  <p:cNvPr id="3484" name="Google Shape;3484;p5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7" name="Google Shape;3487;p55"/>
                <p:cNvGrpSpPr/>
                <p:nvPr/>
              </p:nvGrpSpPr>
              <p:grpSpPr>
                <a:xfrm>
                  <a:off x="1161530" y="3655851"/>
                  <a:ext cx="159131" cy="198872"/>
                  <a:chOff x="1161530" y="3655851"/>
                  <a:chExt cx="159131" cy="198872"/>
                </a:xfrm>
              </p:grpSpPr>
              <p:sp>
                <p:nvSpPr>
                  <p:cNvPr id="3488" name="Google Shape;3488;p5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0" name="Google Shape;3490;p55"/>
              <p:cNvGrpSpPr/>
              <p:nvPr/>
            </p:nvGrpSpPr>
            <p:grpSpPr>
              <a:xfrm>
                <a:off x="785350" y="4047614"/>
                <a:ext cx="535311" cy="240783"/>
                <a:chOff x="785350" y="4047614"/>
                <a:chExt cx="535311" cy="240783"/>
              </a:xfrm>
            </p:grpSpPr>
            <p:grpSp>
              <p:nvGrpSpPr>
                <p:cNvPr id="3491" name="Google Shape;3491;p55"/>
                <p:cNvGrpSpPr/>
                <p:nvPr/>
              </p:nvGrpSpPr>
              <p:grpSpPr>
                <a:xfrm>
                  <a:off x="1161636" y="4047614"/>
                  <a:ext cx="159025" cy="190415"/>
                  <a:chOff x="1161636" y="4047614"/>
                  <a:chExt cx="159025" cy="190415"/>
                </a:xfrm>
              </p:grpSpPr>
              <p:sp>
                <p:nvSpPr>
                  <p:cNvPr id="3492" name="Google Shape;3492;p5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4" name="Google Shape;3494;p55"/>
                <p:cNvGrpSpPr/>
                <p:nvPr/>
              </p:nvGrpSpPr>
              <p:grpSpPr>
                <a:xfrm>
                  <a:off x="785350" y="4185661"/>
                  <a:ext cx="376191" cy="102736"/>
                  <a:chOff x="785350" y="4185661"/>
                  <a:chExt cx="376191" cy="102736"/>
                </a:xfrm>
              </p:grpSpPr>
              <p:sp>
                <p:nvSpPr>
                  <p:cNvPr id="3495" name="Google Shape;3495;p5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8" name="Google Shape;3498;p55"/>
              <p:cNvGrpSpPr/>
              <p:nvPr/>
            </p:nvGrpSpPr>
            <p:grpSpPr>
              <a:xfrm>
                <a:off x="1501054" y="3605478"/>
                <a:ext cx="526340" cy="249240"/>
                <a:chOff x="1501054" y="3605478"/>
                <a:chExt cx="526340" cy="249240"/>
              </a:xfrm>
            </p:grpSpPr>
            <p:grpSp>
              <p:nvGrpSpPr>
                <p:cNvPr id="3499" name="Google Shape;3499;p55"/>
                <p:cNvGrpSpPr/>
                <p:nvPr/>
              </p:nvGrpSpPr>
              <p:grpSpPr>
                <a:xfrm>
                  <a:off x="1834208" y="3643867"/>
                  <a:ext cx="193185" cy="25622"/>
                  <a:chOff x="1834208" y="3643867"/>
                  <a:chExt cx="193185" cy="25622"/>
                </a:xfrm>
              </p:grpSpPr>
              <p:sp>
                <p:nvSpPr>
                  <p:cNvPr id="3500" name="Google Shape;3500;p5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2" name="Google Shape;3502;p55"/>
                <p:cNvGrpSpPr/>
                <p:nvPr/>
              </p:nvGrpSpPr>
              <p:grpSpPr>
                <a:xfrm>
                  <a:off x="1501054" y="3605478"/>
                  <a:ext cx="333165" cy="249240"/>
                  <a:chOff x="1501054" y="3605478"/>
                  <a:chExt cx="333165" cy="249240"/>
                </a:xfrm>
              </p:grpSpPr>
              <p:sp>
                <p:nvSpPr>
                  <p:cNvPr id="3503" name="Google Shape;3503;p5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4" name="Google Shape;3504;p55"/>
                  <p:cNvGrpSpPr/>
                  <p:nvPr/>
                </p:nvGrpSpPr>
                <p:grpSpPr>
                  <a:xfrm>
                    <a:off x="1501054" y="3655851"/>
                    <a:ext cx="155286" cy="198867"/>
                    <a:chOff x="1501054" y="3655851"/>
                    <a:chExt cx="155286" cy="198867"/>
                  </a:xfrm>
                </p:grpSpPr>
                <p:sp>
                  <p:nvSpPr>
                    <p:cNvPr id="3505" name="Google Shape;3505;p5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07" name="Google Shape;3507;p55"/>
              <p:cNvGrpSpPr/>
              <p:nvPr/>
            </p:nvGrpSpPr>
            <p:grpSpPr>
              <a:xfrm>
                <a:off x="724986" y="3800594"/>
                <a:ext cx="532950" cy="302090"/>
                <a:chOff x="724986" y="3800594"/>
                <a:chExt cx="532950" cy="302090"/>
              </a:xfrm>
            </p:grpSpPr>
            <p:grpSp>
              <p:nvGrpSpPr>
                <p:cNvPr id="3508" name="Google Shape;3508;p55"/>
                <p:cNvGrpSpPr/>
                <p:nvPr/>
              </p:nvGrpSpPr>
              <p:grpSpPr>
                <a:xfrm>
                  <a:off x="724986" y="4044367"/>
                  <a:ext cx="181314" cy="25626"/>
                  <a:chOff x="724986" y="4044367"/>
                  <a:chExt cx="181314" cy="25626"/>
                </a:xfrm>
              </p:grpSpPr>
              <p:sp>
                <p:nvSpPr>
                  <p:cNvPr id="3509" name="Google Shape;3509;p5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55"/>
                <p:cNvGrpSpPr/>
                <p:nvPr/>
              </p:nvGrpSpPr>
              <p:grpSpPr>
                <a:xfrm>
                  <a:off x="906290" y="3800594"/>
                  <a:ext cx="351646" cy="302090"/>
                  <a:chOff x="906290" y="3800594"/>
                  <a:chExt cx="351646" cy="302090"/>
                </a:xfrm>
              </p:grpSpPr>
              <p:grpSp>
                <p:nvGrpSpPr>
                  <p:cNvPr id="3512" name="Google Shape;3512;p55"/>
                  <p:cNvGrpSpPr/>
                  <p:nvPr/>
                </p:nvGrpSpPr>
                <p:grpSpPr>
                  <a:xfrm>
                    <a:off x="1084172" y="3842857"/>
                    <a:ext cx="173764" cy="217131"/>
                    <a:chOff x="1084172" y="3842857"/>
                    <a:chExt cx="173764" cy="217131"/>
                  </a:xfrm>
                </p:grpSpPr>
                <p:grpSp>
                  <p:nvGrpSpPr>
                    <p:cNvPr id="3513" name="Google Shape;3513;p55"/>
                    <p:cNvGrpSpPr/>
                    <p:nvPr/>
                  </p:nvGrpSpPr>
                  <p:grpSpPr>
                    <a:xfrm>
                      <a:off x="1156862" y="3936509"/>
                      <a:ext cx="101073" cy="25622"/>
                      <a:chOff x="1156862" y="3936509"/>
                      <a:chExt cx="101073" cy="25622"/>
                    </a:xfrm>
                  </p:grpSpPr>
                  <p:sp>
                    <p:nvSpPr>
                      <p:cNvPr id="3514" name="Google Shape;3514;p5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6" name="Google Shape;3516;p5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7" name="Google Shape;3517;p5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9" name="Google Shape;3519;p55"/>
                <p:cNvGrpSpPr/>
                <p:nvPr/>
              </p:nvGrpSpPr>
              <p:grpSpPr>
                <a:xfrm>
                  <a:off x="724986" y="3830189"/>
                  <a:ext cx="189533" cy="25626"/>
                  <a:chOff x="724986" y="3830189"/>
                  <a:chExt cx="189533" cy="25626"/>
                </a:xfrm>
              </p:grpSpPr>
              <p:sp>
                <p:nvSpPr>
                  <p:cNvPr id="3520" name="Google Shape;3520;p5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522" name="Google Shape;3522;p55"/>
          <p:cNvGrpSpPr/>
          <p:nvPr/>
        </p:nvGrpSpPr>
        <p:grpSpPr>
          <a:xfrm>
            <a:off x="2249438" y="2249669"/>
            <a:ext cx="948701" cy="935378"/>
            <a:chOff x="2253298" y="2428317"/>
            <a:chExt cx="948701" cy="935378"/>
          </a:xfrm>
        </p:grpSpPr>
        <p:sp>
          <p:nvSpPr>
            <p:cNvPr id="3523" name="Google Shape;3523;p5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0">
              <a:srgbClr val="648895"/>
            </a:gs>
            <a:gs pos="78000">
              <a:schemeClr val="lt1"/>
            </a:gs>
            <a:gs pos="100000">
              <a:schemeClr val="lt1"/>
            </a:gs>
          </a:gsLst>
          <a:lin ang="13500032" scaled="0"/>
        </a:gradFill>
      </p:bgPr>
    </p:bg>
    <p:spTree>
      <p:nvGrpSpPr>
        <p:cNvPr id="199" name="Shape 199"/>
        <p:cNvGrpSpPr/>
        <p:nvPr/>
      </p:nvGrpSpPr>
      <p:grpSpPr>
        <a:xfrm>
          <a:off x="0" y="0"/>
          <a:ext cx="0" cy="0"/>
          <a:chOff x="0" y="0"/>
          <a:chExt cx="0" cy="0"/>
        </a:xfrm>
      </p:grpSpPr>
      <p:sp>
        <p:nvSpPr>
          <p:cNvPr id="200" name="Google Shape;200;p29"/>
          <p:cNvSpPr txBox="1"/>
          <p:nvPr>
            <p:ph idx="15" type="title"/>
          </p:nvPr>
        </p:nvSpPr>
        <p:spPr>
          <a:xfrm>
            <a:off x="720000" y="539500"/>
            <a:ext cx="7114500" cy="6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a:t>
            </a:r>
            <a:r>
              <a:rPr i="1" lang="en"/>
              <a:t>contents</a:t>
            </a:r>
            <a:endParaRPr i="1"/>
          </a:p>
        </p:txBody>
      </p:sp>
      <p:sp>
        <p:nvSpPr>
          <p:cNvPr id="201" name="Google Shape;201;p29"/>
          <p:cNvSpPr txBox="1"/>
          <p:nvPr>
            <p:ph type="title"/>
          </p:nvPr>
        </p:nvSpPr>
        <p:spPr>
          <a:xfrm>
            <a:off x="1253550" y="1724513"/>
            <a:ext cx="807300" cy="47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02" name="Google Shape;202;p29"/>
          <p:cNvSpPr txBox="1"/>
          <p:nvPr>
            <p:ph idx="2" type="title"/>
          </p:nvPr>
        </p:nvSpPr>
        <p:spPr>
          <a:xfrm>
            <a:off x="1253550" y="3344253"/>
            <a:ext cx="807300" cy="47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03" name="Google Shape;203;p29"/>
          <p:cNvSpPr txBox="1"/>
          <p:nvPr>
            <p:ph idx="3" type="title"/>
          </p:nvPr>
        </p:nvSpPr>
        <p:spPr>
          <a:xfrm>
            <a:off x="3982349" y="1725229"/>
            <a:ext cx="807300" cy="47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04" name="Google Shape;204;p29"/>
          <p:cNvSpPr txBox="1"/>
          <p:nvPr>
            <p:ph idx="4" type="title"/>
          </p:nvPr>
        </p:nvSpPr>
        <p:spPr>
          <a:xfrm>
            <a:off x="3982349" y="3344253"/>
            <a:ext cx="807300" cy="47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05" name="Google Shape;205;p29"/>
          <p:cNvSpPr txBox="1"/>
          <p:nvPr>
            <p:ph idx="5" type="title"/>
          </p:nvPr>
        </p:nvSpPr>
        <p:spPr>
          <a:xfrm>
            <a:off x="6703975" y="1725229"/>
            <a:ext cx="807300" cy="47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06" name="Google Shape;206;p29"/>
          <p:cNvSpPr txBox="1"/>
          <p:nvPr>
            <p:ph idx="6" type="title"/>
          </p:nvPr>
        </p:nvSpPr>
        <p:spPr>
          <a:xfrm>
            <a:off x="6703975" y="3344250"/>
            <a:ext cx="807300" cy="47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07" name="Google Shape;207;p29"/>
          <p:cNvSpPr txBox="1"/>
          <p:nvPr>
            <p:ph idx="1" type="subTitle"/>
          </p:nvPr>
        </p:nvSpPr>
        <p:spPr>
          <a:xfrm>
            <a:off x="1253550" y="2287050"/>
            <a:ext cx="1726800" cy="3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208" name="Google Shape;208;p29"/>
          <p:cNvSpPr txBox="1"/>
          <p:nvPr>
            <p:ph idx="7" type="subTitle"/>
          </p:nvPr>
        </p:nvSpPr>
        <p:spPr>
          <a:xfrm>
            <a:off x="3982350" y="2287025"/>
            <a:ext cx="1726800" cy="3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209" name="Google Shape;209;p29"/>
          <p:cNvSpPr txBox="1"/>
          <p:nvPr>
            <p:ph idx="8" type="subTitle"/>
          </p:nvPr>
        </p:nvSpPr>
        <p:spPr>
          <a:xfrm>
            <a:off x="6703975" y="2287050"/>
            <a:ext cx="1726800" cy="3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210" name="Google Shape;210;p29"/>
          <p:cNvSpPr txBox="1"/>
          <p:nvPr>
            <p:ph idx="9" type="subTitle"/>
          </p:nvPr>
        </p:nvSpPr>
        <p:spPr>
          <a:xfrm>
            <a:off x="1253550" y="3911125"/>
            <a:ext cx="1726800" cy="3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211" name="Google Shape;211;p29"/>
          <p:cNvSpPr txBox="1"/>
          <p:nvPr>
            <p:ph idx="13" type="subTitle"/>
          </p:nvPr>
        </p:nvSpPr>
        <p:spPr>
          <a:xfrm>
            <a:off x="3982350" y="3911125"/>
            <a:ext cx="1726800" cy="3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212" name="Google Shape;212;p29"/>
          <p:cNvSpPr txBox="1"/>
          <p:nvPr>
            <p:ph idx="14" type="subTitle"/>
          </p:nvPr>
        </p:nvSpPr>
        <p:spPr>
          <a:xfrm>
            <a:off x="6703975" y="3911125"/>
            <a:ext cx="1726800" cy="3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a:t>
            </a:r>
            <a:endParaRPr/>
          </a:p>
        </p:txBody>
      </p:sp>
      <p:cxnSp>
        <p:nvCxnSpPr>
          <p:cNvPr id="213" name="Google Shape;213;p29"/>
          <p:cNvCxnSpPr/>
          <p:nvPr/>
        </p:nvCxnSpPr>
        <p:spPr>
          <a:xfrm>
            <a:off x="1253550" y="2287025"/>
            <a:ext cx="1726800" cy="0"/>
          </a:xfrm>
          <a:prstGeom prst="straightConnector1">
            <a:avLst/>
          </a:prstGeom>
          <a:noFill/>
          <a:ln cap="flat" cmpd="sng" w="9525">
            <a:solidFill>
              <a:schemeClr val="dk1"/>
            </a:solidFill>
            <a:prstDash val="solid"/>
            <a:round/>
            <a:headEnd len="med" w="med" type="none"/>
            <a:tailEnd len="med" w="med" type="none"/>
          </a:ln>
        </p:spPr>
      </p:cxnSp>
      <p:cxnSp>
        <p:nvCxnSpPr>
          <p:cNvPr id="214" name="Google Shape;214;p29"/>
          <p:cNvCxnSpPr/>
          <p:nvPr/>
        </p:nvCxnSpPr>
        <p:spPr>
          <a:xfrm>
            <a:off x="3982350" y="2287025"/>
            <a:ext cx="1726800" cy="0"/>
          </a:xfrm>
          <a:prstGeom prst="straightConnector1">
            <a:avLst/>
          </a:prstGeom>
          <a:noFill/>
          <a:ln cap="flat" cmpd="sng" w="9525">
            <a:solidFill>
              <a:schemeClr val="dk1"/>
            </a:solidFill>
            <a:prstDash val="solid"/>
            <a:round/>
            <a:headEnd len="med" w="med" type="none"/>
            <a:tailEnd len="med" w="med" type="none"/>
          </a:ln>
        </p:spPr>
      </p:cxnSp>
      <p:cxnSp>
        <p:nvCxnSpPr>
          <p:cNvPr id="215" name="Google Shape;215;p29"/>
          <p:cNvCxnSpPr/>
          <p:nvPr/>
        </p:nvCxnSpPr>
        <p:spPr>
          <a:xfrm>
            <a:off x="1253550" y="3911125"/>
            <a:ext cx="1726800" cy="0"/>
          </a:xfrm>
          <a:prstGeom prst="straightConnector1">
            <a:avLst/>
          </a:prstGeom>
          <a:noFill/>
          <a:ln cap="flat" cmpd="sng" w="9525">
            <a:solidFill>
              <a:schemeClr val="dk1"/>
            </a:solidFill>
            <a:prstDash val="solid"/>
            <a:round/>
            <a:headEnd len="med" w="med" type="none"/>
            <a:tailEnd len="med" w="med" type="none"/>
          </a:ln>
        </p:spPr>
      </p:cxnSp>
      <p:cxnSp>
        <p:nvCxnSpPr>
          <p:cNvPr id="216" name="Google Shape;216;p29"/>
          <p:cNvCxnSpPr/>
          <p:nvPr/>
        </p:nvCxnSpPr>
        <p:spPr>
          <a:xfrm>
            <a:off x="3982350" y="3911125"/>
            <a:ext cx="1726800" cy="0"/>
          </a:xfrm>
          <a:prstGeom prst="straightConnector1">
            <a:avLst/>
          </a:prstGeom>
          <a:noFill/>
          <a:ln cap="flat" cmpd="sng" w="9525">
            <a:solidFill>
              <a:schemeClr val="dk1"/>
            </a:solidFill>
            <a:prstDash val="solid"/>
            <a:round/>
            <a:headEnd len="med" w="med" type="none"/>
            <a:tailEnd len="med" w="med" type="none"/>
          </a:ln>
        </p:spPr>
      </p:cxnSp>
      <p:cxnSp>
        <p:nvCxnSpPr>
          <p:cNvPr id="217" name="Google Shape;217;p29"/>
          <p:cNvCxnSpPr/>
          <p:nvPr/>
        </p:nvCxnSpPr>
        <p:spPr>
          <a:xfrm>
            <a:off x="6703975" y="2287050"/>
            <a:ext cx="1726800" cy="0"/>
          </a:xfrm>
          <a:prstGeom prst="straightConnector1">
            <a:avLst/>
          </a:prstGeom>
          <a:noFill/>
          <a:ln cap="flat" cmpd="sng" w="9525">
            <a:solidFill>
              <a:schemeClr val="dk1"/>
            </a:solidFill>
            <a:prstDash val="solid"/>
            <a:round/>
            <a:headEnd len="med" w="med" type="none"/>
            <a:tailEnd len="med" w="med" type="none"/>
          </a:ln>
        </p:spPr>
      </p:cxnSp>
      <p:cxnSp>
        <p:nvCxnSpPr>
          <p:cNvPr id="218" name="Google Shape;218;p29"/>
          <p:cNvCxnSpPr/>
          <p:nvPr/>
        </p:nvCxnSpPr>
        <p:spPr>
          <a:xfrm>
            <a:off x="6703975" y="3911150"/>
            <a:ext cx="1726800" cy="0"/>
          </a:xfrm>
          <a:prstGeom prst="straightConnector1">
            <a:avLst/>
          </a:prstGeom>
          <a:noFill/>
          <a:ln cap="flat" cmpd="sng" w="9525">
            <a:solidFill>
              <a:schemeClr val="dk1"/>
            </a:solidFill>
            <a:prstDash val="solid"/>
            <a:round/>
            <a:headEnd len="med" w="med" type="none"/>
            <a:tailEnd len="med" w="med" type="none"/>
          </a:ln>
        </p:spPr>
      </p:cxnSp>
      <p:sp>
        <p:nvSpPr>
          <p:cNvPr id="219" name="Google Shape;219;p29"/>
          <p:cNvSpPr/>
          <p:nvPr/>
        </p:nvSpPr>
        <p:spPr>
          <a:xfrm>
            <a:off x="6171330" y="1724575"/>
            <a:ext cx="427595" cy="475800"/>
          </a:xfrm>
          <a:prstGeom prst="rect">
            <a:avLst/>
          </a:prstGeom>
        </p:spPr>
        <p:txBody>
          <a:bodyPr>
            <a:prstTxWarp prst="textPlain"/>
          </a:bodyPr>
          <a:lstStyle/>
          <a:p>
            <a:pPr lvl="0" algn="ctr"/>
            <a:r>
              <a:rPr b="0" i="0">
                <a:ln>
                  <a:noFill/>
                </a:ln>
                <a:solidFill>
                  <a:schemeClr val="dk1"/>
                </a:solidFill>
                <a:latin typeface="Bodoni Moda"/>
              </a:rPr>
              <a:t>*</a:t>
            </a:r>
          </a:p>
        </p:txBody>
      </p:sp>
      <p:sp>
        <p:nvSpPr>
          <p:cNvPr id="220" name="Google Shape;220;p29"/>
          <p:cNvSpPr/>
          <p:nvPr/>
        </p:nvSpPr>
        <p:spPr>
          <a:xfrm>
            <a:off x="6171330" y="3344250"/>
            <a:ext cx="427595" cy="475800"/>
          </a:xfrm>
          <a:prstGeom prst="rect">
            <a:avLst/>
          </a:prstGeom>
        </p:spPr>
        <p:txBody>
          <a:bodyPr>
            <a:prstTxWarp prst="textPlain"/>
          </a:bodyPr>
          <a:lstStyle/>
          <a:p>
            <a:pPr lvl="0" algn="ctr"/>
            <a:r>
              <a:rPr b="0" i="0">
                <a:ln>
                  <a:noFill/>
                </a:ln>
                <a:solidFill>
                  <a:schemeClr val="dk1"/>
                </a:solidFill>
                <a:latin typeface="Bodoni Moda"/>
              </a:rPr>
              <a:t>*</a:t>
            </a:r>
          </a:p>
        </p:txBody>
      </p:sp>
      <p:sp>
        <p:nvSpPr>
          <p:cNvPr id="221" name="Google Shape;221;p29"/>
          <p:cNvSpPr/>
          <p:nvPr/>
        </p:nvSpPr>
        <p:spPr>
          <a:xfrm>
            <a:off x="720005" y="1724575"/>
            <a:ext cx="427595" cy="475800"/>
          </a:xfrm>
          <a:prstGeom prst="rect">
            <a:avLst/>
          </a:prstGeom>
        </p:spPr>
        <p:txBody>
          <a:bodyPr>
            <a:prstTxWarp prst="textPlain"/>
          </a:bodyPr>
          <a:lstStyle/>
          <a:p>
            <a:pPr lvl="0" algn="ctr"/>
            <a:r>
              <a:rPr b="0" i="0">
                <a:ln>
                  <a:noFill/>
                </a:ln>
                <a:solidFill>
                  <a:schemeClr val="dk1"/>
                </a:solidFill>
                <a:latin typeface="Bodoni Moda"/>
              </a:rPr>
              <a:t>*</a:t>
            </a:r>
          </a:p>
        </p:txBody>
      </p:sp>
      <p:sp>
        <p:nvSpPr>
          <p:cNvPr id="222" name="Google Shape;222;p29"/>
          <p:cNvSpPr/>
          <p:nvPr/>
        </p:nvSpPr>
        <p:spPr>
          <a:xfrm>
            <a:off x="720005" y="3344250"/>
            <a:ext cx="427595" cy="475800"/>
          </a:xfrm>
          <a:prstGeom prst="rect">
            <a:avLst/>
          </a:prstGeom>
        </p:spPr>
        <p:txBody>
          <a:bodyPr>
            <a:prstTxWarp prst="textPlain"/>
          </a:bodyPr>
          <a:lstStyle/>
          <a:p>
            <a:pPr lvl="0" algn="ctr"/>
            <a:r>
              <a:rPr b="0" i="0">
                <a:ln>
                  <a:noFill/>
                </a:ln>
                <a:solidFill>
                  <a:schemeClr val="dk1"/>
                </a:solidFill>
                <a:latin typeface="Bodoni Moda"/>
              </a:rPr>
              <a:t>*</a:t>
            </a:r>
          </a:p>
        </p:txBody>
      </p:sp>
      <p:sp>
        <p:nvSpPr>
          <p:cNvPr id="223" name="Google Shape;223;p29"/>
          <p:cNvSpPr/>
          <p:nvPr/>
        </p:nvSpPr>
        <p:spPr>
          <a:xfrm>
            <a:off x="3442530" y="1724525"/>
            <a:ext cx="427595" cy="475800"/>
          </a:xfrm>
          <a:prstGeom prst="rect">
            <a:avLst/>
          </a:prstGeom>
        </p:spPr>
        <p:txBody>
          <a:bodyPr>
            <a:prstTxWarp prst="textPlain"/>
          </a:bodyPr>
          <a:lstStyle/>
          <a:p>
            <a:pPr lvl="0" algn="ctr"/>
            <a:r>
              <a:rPr b="0" i="0">
                <a:ln>
                  <a:noFill/>
                </a:ln>
                <a:solidFill>
                  <a:schemeClr val="dk1"/>
                </a:solidFill>
                <a:latin typeface="Bodoni Moda"/>
              </a:rPr>
              <a:t>*</a:t>
            </a:r>
          </a:p>
        </p:txBody>
      </p:sp>
      <p:sp>
        <p:nvSpPr>
          <p:cNvPr id="224" name="Google Shape;224;p29"/>
          <p:cNvSpPr/>
          <p:nvPr/>
        </p:nvSpPr>
        <p:spPr>
          <a:xfrm>
            <a:off x="3442530" y="3344200"/>
            <a:ext cx="427595" cy="475800"/>
          </a:xfrm>
          <a:prstGeom prst="rect">
            <a:avLst/>
          </a:prstGeom>
        </p:spPr>
        <p:txBody>
          <a:bodyPr>
            <a:prstTxWarp prst="textPlain"/>
          </a:bodyPr>
          <a:lstStyle/>
          <a:p>
            <a:pPr lvl="0" algn="ctr"/>
            <a:r>
              <a:rPr b="0" i="0">
                <a:ln>
                  <a:noFill/>
                </a:ln>
                <a:solidFill>
                  <a:schemeClr val="dk1"/>
                </a:solidFill>
                <a:latin typeface="Bodoni Moda"/>
              </a:rPr>
              <a:t>*</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9" name="Shape 3559"/>
        <p:cNvGrpSpPr/>
        <p:nvPr/>
      </p:nvGrpSpPr>
      <p:grpSpPr>
        <a:xfrm>
          <a:off x="0" y="0"/>
          <a:ext cx="0" cy="0"/>
          <a:chOff x="0" y="0"/>
          <a:chExt cx="0" cy="0"/>
        </a:xfrm>
      </p:grpSpPr>
      <p:grpSp>
        <p:nvGrpSpPr>
          <p:cNvPr id="3560" name="Google Shape;3560;p56"/>
          <p:cNvGrpSpPr/>
          <p:nvPr/>
        </p:nvGrpSpPr>
        <p:grpSpPr>
          <a:xfrm>
            <a:off x="3339745" y="952988"/>
            <a:ext cx="2363393" cy="1017867"/>
            <a:chOff x="3292400" y="1219146"/>
            <a:chExt cx="2615240" cy="1110239"/>
          </a:xfrm>
        </p:grpSpPr>
        <p:sp>
          <p:nvSpPr>
            <p:cNvPr id="3561" name="Google Shape;3561;p5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562" name="Google Shape;3562;p5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63" name="Google Shape;3563;p5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564" name="Google Shape;3564;p5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565" name="Google Shape;3565;p5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566" name="Google Shape;3566;p5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567" name="Google Shape;3567;p5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568" name="Google Shape;3568;p5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569" name="Google Shape;3569;p5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570" name="Google Shape;3570;p5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571" name="Google Shape;3571;p5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572" name="Google Shape;3572;p5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573" name="Google Shape;3573;p5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574" name="Google Shape;3574;p5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575" name="Google Shape;3575;p56"/>
            <p:cNvGrpSpPr/>
            <p:nvPr/>
          </p:nvGrpSpPr>
          <p:grpSpPr>
            <a:xfrm>
              <a:off x="3748438" y="1378608"/>
              <a:ext cx="2159202" cy="903971"/>
              <a:chOff x="1683525" y="2179850"/>
              <a:chExt cx="4519050" cy="2134525"/>
            </a:xfrm>
          </p:grpSpPr>
          <p:sp>
            <p:nvSpPr>
              <p:cNvPr id="3576" name="Google Shape;3576;p5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77" name="Google Shape;3577;p5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78" name="Google Shape;3578;p5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79" name="Google Shape;3579;p5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80" name="Google Shape;3580;p5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81" name="Google Shape;3581;p5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82" name="Google Shape;3582;p5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83" name="Google Shape;3583;p5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84" name="Google Shape;3584;p5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85" name="Google Shape;3585;p5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86" name="Google Shape;3586;p5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87" name="Google Shape;3587;p5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588" name="Google Shape;3588;p56"/>
          <p:cNvGraphicFramePr/>
          <p:nvPr/>
        </p:nvGraphicFramePr>
        <p:xfrm>
          <a:off x="5935838" y="2130461"/>
          <a:ext cx="3000000" cy="3000000"/>
        </p:xfrm>
        <a:graphic>
          <a:graphicData uri="http://schemas.openxmlformats.org/drawingml/2006/table">
            <a:tbl>
              <a:tblPr>
                <a:noFill/>
                <a:tableStyleId>{0194AB69-DF09-4F0B-B300-39C2E95C802D}</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589" name="Google Shape;3589;p56"/>
          <p:cNvGrpSpPr/>
          <p:nvPr/>
        </p:nvGrpSpPr>
        <p:grpSpPr>
          <a:xfrm>
            <a:off x="5935948" y="3189058"/>
            <a:ext cx="2496964" cy="1001454"/>
            <a:chOff x="1919611" y="789980"/>
            <a:chExt cx="1474179" cy="606868"/>
          </a:xfrm>
        </p:grpSpPr>
        <p:cxnSp>
          <p:nvCxnSpPr>
            <p:cNvPr id="3590" name="Google Shape;3590;p5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591" name="Google Shape;3591;p5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592" name="Google Shape;3592;p5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593" name="Google Shape;3593;p56"/>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594" name="Google Shape;3594;p56"/>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595" name="Google Shape;3595;p56"/>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596" name="Google Shape;3596;p56"/>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597" name="Google Shape;3597;p5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6"/>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604" name="Google Shape;3604;p56"/>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605" name="Google Shape;3605;p56"/>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606" name="Google Shape;3606;p5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7" name="Google Shape;3607;p56"/>
          <p:cNvGrpSpPr/>
          <p:nvPr/>
        </p:nvGrpSpPr>
        <p:grpSpPr>
          <a:xfrm>
            <a:off x="712562" y="998017"/>
            <a:ext cx="2394370" cy="976502"/>
            <a:chOff x="749309" y="1112739"/>
            <a:chExt cx="2371603" cy="976502"/>
          </a:xfrm>
        </p:grpSpPr>
        <p:sp>
          <p:nvSpPr>
            <p:cNvPr id="3608" name="Google Shape;3608;p5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640" name="Google Shape;3640;p56"/>
          <p:cNvGraphicFramePr/>
          <p:nvPr/>
        </p:nvGraphicFramePr>
        <p:xfrm>
          <a:off x="5935863" y="996311"/>
          <a:ext cx="3000000" cy="3000000"/>
        </p:xfrm>
        <a:graphic>
          <a:graphicData uri="http://schemas.openxmlformats.org/drawingml/2006/table">
            <a:tbl>
              <a:tblPr>
                <a:noFill/>
                <a:tableStyleId>{0194AB69-DF09-4F0B-B300-39C2E95C802D}</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641" name="Google Shape;3641;p56"/>
          <p:cNvGraphicFramePr/>
          <p:nvPr/>
        </p:nvGraphicFramePr>
        <p:xfrm>
          <a:off x="3342575" y="2130461"/>
          <a:ext cx="3000000" cy="3000000"/>
        </p:xfrm>
        <a:graphic>
          <a:graphicData uri="http://schemas.openxmlformats.org/drawingml/2006/table">
            <a:tbl>
              <a:tblPr>
                <a:noFill/>
                <a:tableStyleId>{0194AB69-DF09-4F0B-B300-39C2E95C802D}</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642" name="Google Shape;3642;p56"/>
          <p:cNvGrpSpPr/>
          <p:nvPr/>
        </p:nvGrpSpPr>
        <p:grpSpPr>
          <a:xfrm>
            <a:off x="4086505" y="2517104"/>
            <a:ext cx="1517436" cy="74460"/>
            <a:chOff x="3980086" y="2804397"/>
            <a:chExt cx="1227600" cy="66900"/>
          </a:xfrm>
        </p:grpSpPr>
        <p:sp>
          <p:nvSpPr>
            <p:cNvPr id="3643" name="Google Shape;3643;p5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5" name="Google Shape;3645;p56"/>
          <p:cNvGrpSpPr/>
          <p:nvPr/>
        </p:nvGrpSpPr>
        <p:grpSpPr>
          <a:xfrm>
            <a:off x="4711569" y="2809692"/>
            <a:ext cx="892956" cy="74460"/>
            <a:chOff x="3980086" y="2804397"/>
            <a:chExt cx="1227600" cy="66900"/>
          </a:xfrm>
        </p:grpSpPr>
        <p:sp>
          <p:nvSpPr>
            <p:cNvPr id="3646" name="Google Shape;3646;p5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56"/>
          <p:cNvGrpSpPr/>
          <p:nvPr/>
        </p:nvGrpSpPr>
        <p:grpSpPr>
          <a:xfrm>
            <a:off x="3344661" y="3168575"/>
            <a:ext cx="2363244" cy="1005943"/>
            <a:chOff x="3358415" y="3361302"/>
            <a:chExt cx="2363244" cy="1024695"/>
          </a:xfrm>
        </p:grpSpPr>
        <p:grpSp>
          <p:nvGrpSpPr>
            <p:cNvPr id="3649" name="Google Shape;3649;p56"/>
            <p:cNvGrpSpPr/>
            <p:nvPr/>
          </p:nvGrpSpPr>
          <p:grpSpPr>
            <a:xfrm>
              <a:off x="3358415" y="3361302"/>
              <a:ext cx="441300" cy="1024695"/>
              <a:chOff x="3358415" y="3361302"/>
              <a:chExt cx="441300" cy="1024695"/>
            </a:xfrm>
          </p:grpSpPr>
          <p:sp>
            <p:nvSpPr>
              <p:cNvPr id="3650" name="Google Shape;3650;p5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56"/>
            <p:cNvGrpSpPr/>
            <p:nvPr/>
          </p:nvGrpSpPr>
          <p:grpSpPr>
            <a:xfrm>
              <a:off x="3838901" y="3361302"/>
              <a:ext cx="441300" cy="1024695"/>
              <a:chOff x="3838901" y="3361302"/>
              <a:chExt cx="441300" cy="1024695"/>
            </a:xfrm>
          </p:grpSpPr>
          <p:sp>
            <p:nvSpPr>
              <p:cNvPr id="3657" name="Google Shape;3657;p5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3" name="Google Shape;3663;p56"/>
            <p:cNvGrpSpPr/>
            <p:nvPr/>
          </p:nvGrpSpPr>
          <p:grpSpPr>
            <a:xfrm>
              <a:off x="4319387" y="3361302"/>
              <a:ext cx="441300" cy="1024695"/>
              <a:chOff x="4319387" y="3361302"/>
              <a:chExt cx="441300" cy="1024695"/>
            </a:xfrm>
          </p:grpSpPr>
          <p:sp>
            <p:nvSpPr>
              <p:cNvPr id="3664" name="Google Shape;3664;p5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56"/>
            <p:cNvGrpSpPr/>
            <p:nvPr/>
          </p:nvGrpSpPr>
          <p:grpSpPr>
            <a:xfrm>
              <a:off x="4799873" y="3361302"/>
              <a:ext cx="441300" cy="1024695"/>
              <a:chOff x="4799873" y="3361302"/>
              <a:chExt cx="441300" cy="1024695"/>
            </a:xfrm>
          </p:grpSpPr>
          <p:sp>
            <p:nvSpPr>
              <p:cNvPr id="3671" name="Google Shape;3671;p5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56"/>
            <p:cNvGrpSpPr/>
            <p:nvPr/>
          </p:nvGrpSpPr>
          <p:grpSpPr>
            <a:xfrm>
              <a:off x="5280360" y="3361302"/>
              <a:ext cx="441300" cy="1024695"/>
              <a:chOff x="5280360" y="3361302"/>
              <a:chExt cx="441300" cy="1024695"/>
            </a:xfrm>
          </p:grpSpPr>
          <p:sp>
            <p:nvSpPr>
              <p:cNvPr id="3678" name="Google Shape;3678;p5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684" name="Google Shape;3684;p56"/>
          <p:cNvGraphicFramePr/>
          <p:nvPr/>
        </p:nvGraphicFramePr>
        <p:xfrm>
          <a:off x="711088" y="2130461"/>
          <a:ext cx="3000000" cy="3000000"/>
        </p:xfrm>
        <a:graphic>
          <a:graphicData uri="http://schemas.openxmlformats.org/drawingml/2006/table">
            <a:tbl>
              <a:tblPr>
                <a:noFill/>
                <a:tableStyleId>{0194AB69-DF09-4F0B-B300-39C2E95C802D}</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685" name="Google Shape;3685;p56"/>
          <p:cNvGrpSpPr/>
          <p:nvPr/>
        </p:nvGrpSpPr>
        <p:grpSpPr>
          <a:xfrm>
            <a:off x="712613" y="3180186"/>
            <a:ext cx="2403614" cy="1005900"/>
            <a:chOff x="726450" y="3372825"/>
            <a:chExt cx="2403614" cy="1005900"/>
          </a:xfrm>
        </p:grpSpPr>
        <p:grpSp>
          <p:nvGrpSpPr>
            <p:cNvPr id="3686" name="Google Shape;3686;p56"/>
            <p:cNvGrpSpPr/>
            <p:nvPr/>
          </p:nvGrpSpPr>
          <p:grpSpPr>
            <a:xfrm>
              <a:off x="726450" y="3696000"/>
              <a:ext cx="2403614" cy="500898"/>
              <a:chOff x="726450" y="3696000"/>
              <a:chExt cx="2403614" cy="500898"/>
            </a:xfrm>
          </p:grpSpPr>
          <p:sp>
            <p:nvSpPr>
              <p:cNvPr id="3687" name="Google Shape;3687;p5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88" name="Google Shape;3688;p5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689" name="Google Shape;3689;p56"/>
            <p:cNvGrpSpPr/>
            <p:nvPr/>
          </p:nvGrpSpPr>
          <p:grpSpPr>
            <a:xfrm>
              <a:off x="1348050" y="3372825"/>
              <a:ext cx="1720425" cy="1005900"/>
              <a:chOff x="1348050" y="3372825"/>
              <a:chExt cx="1720425" cy="1005900"/>
            </a:xfrm>
          </p:grpSpPr>
          <p:sp>
            <p:nvSpPr>
              <p:cNvPr id="3690" name="Google Shape;3690;p5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91" name="Google Shape;3691;p5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92" name="Google Shape;3692;p5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93" name="Google Shape;3693;p5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94" name="Google Shape;3694;p5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695" name="Google Shape;3695;p56"/>
            <p:cNvGrpSpPr/>
            <p:nvPr/>
          </p:nvGrpSpPr>
          <p:grpSpPr>
            <a:xfrm>
              <a:off x="1455707" y="3731058"/>
              <a:ext cx="1491150" cy="417657"/>
              <a:chOff x="1455707" y="3731058"/>
              <a:chExt cx="1491150" cy="417657"/>
            </a:xfrm>
          </p:grpSpPr>
          <p:grpSp>
            <p:nvGrpSpPr>
              <p:cNvPr id="3696" name="Google Shape;3696;p56"/>
              <p:cNvGrpSpPr/>
              <p:nvPr/>
            </p:nvGrpSpPr>
            <p:grpSpPr>
              <a:xfrm>
                <a:off x="1472938" y="3745828"/>
                <a:ext cx="72126" cy="53788"/>
                <a:chOff x="1472938" y="3745828"/>
                <a:chExt cx="72126" cy="53788"/>
              </a:xfrm>
            </p:grpSpPr>
            <p:sp>
              <p:nvSpPr>
                <p:cNvPr id="3697" name="Google Shape;3697;p5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9" name="Google Shape;3699;p56"/>
              <p:cNvGrpSpPr/>
              <p:nvPr/>
            </p:nvGrpSpPr>
            <p:grpSpPr>
              <a:xfrm>
                <a:off x="1819181" y="4089633"/>
                <a:ext cx="72126" cy="53788"/>
                <a:chOff x="1819181" y="4089633"/>
                <a:chExt cx="72126" cy="53788"/>
              </a:xfrm>
            </p:grpSpPr>
            <p:sp>
              <p:nvSpPr>
                <p:cNvPr id="3700" name="Google Shape;3700;p5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2" name="Google Shape;3702;p56"/>
              <p:cNvGrpSpPr/>
              <p:nvPr/>
            </p:nvGrpSpPr>
            <p:grpSpPr>
              <a:xfrm>
                <a:off x="1455707" y="4084171"/>
                <a:ext cx="64321" cy="64544"/>
                <a:chOff x="1455707" y="4084171"/>
                <a:chExt cx="64321" cy="64544"/>
              </a:xfrm>
            </p:grpSpPr>
            <p:sp>
              <p:nvSpPr>
                <p:cNvPr id="3703" name="Google Shape;3703;p5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5" name="Google Shape;3705;p56"/>
              <p:cNvGrpSpPr/>
              <p:nvPr/>
            </p:nvGrpSpPr>
            <p:grpSpPr>
              <a:xfrm>
                <a:off x="1818610" y="3731058"/>
                <a:ext cx="64321" cy="64544"/>
                <a:chOff x="1818610" y="3731058"/>
                <a:chExt cx="64321" cy="64544"/>
              </a:xfrm>
            </p:grpSpPr>
            <p:sp>
              <p:nvSpPr>
                <p:cNvPr id="3706" name="Google Shape;3706;p5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8" name="Google Shape;3708;p56"/>
              <p:cNvGrpSpPr/>
              <p:nvPr/>
            </p:nvGrpSpPr>
            <p:grpSpPr>
              <a:xfrm>
                <a:off x="2172491" y="4089633"/>
                <a:ext cx="72126" cy="53788"/>
                <a:chOff x="2172491" y="4089633"/>
                <a:chExt cx="72126" cy="53788"/>
              </a:xfrm>
            </p:grpSpPr>
            <p:sp>
              <p:nvSpPr>
                <p:cNvPr id="3709" name="Google Shape;3709;p5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1" name="Google Shape;3711;p56"/>
              <p:cNvGrpSpPr/>
              <p:nvPr/>
            </p:nvGrpSpPr>
            <p:grpSpPr>
              <a:xfrm>
                <a:off x="2171920" y="3731058"/>
                <a:ext cx="64321" cy="64544"/>
                <a:chOff x="2171920" y="3731058"/>
                <a:chExt cx="64321" cy="64544"/>
              </a:xfrm>
            </p:grpSpPr>
            <p:sp>
              <p:nvSpPr>
                <p:cNvPr id="3712" name="Google Shape;3712;p5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4" name="Google Shape;3714;p56"/>
              <p:cNvGrpSpPr/>
              <p:nvPr/>
            </p:nvGrpSpPr>
            <p:grpSpPr>
              <a:xfrm>
                <a:off x="2874730" y="3745828"/>
                <a:ext cx="72126" cy="53788"/>
                <a:chOff x="2874730" y="3745828"/>
                <a:chExt cx="72126" cy="53788"/>
              </a:xfrm>
            </p:grpSpPr>
            <p:sp>
              <p:nvSpPr>
                <p:cNvPr id="3715" name="Google Shape;3715;p5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56"/>
              <p:cNvGrpSpPr/>
              <p:nvPr/>
            </p:nvGrpSpPr>
            <p:grpSpPr>
              <a:xfrm>
                <a:off x="2878589" y="4081481"/>
                <a:ext cx="64321" cy="64544"/>
                <a:chOff x="2878589" y="4081481"/>
                <a:chExt cx="64321" cy="64544"/>
              </a:xfrm>
            </p:grpSpPr>
            <p:sp>
              <p:nvSpPr>
                <p:cNvPr id="3718" name="Google Shape;3718;p5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56"/>
              <p:cNvGrpSpPr/>
              <p:nvPr/>
            </p:nvGrpSpPr>
            <p:grpSpPr>
              <a:xfrm>
                <a:off x="2525796" y="4089633"/>
                <a:ext cx="72126" cy="53788"/>
                <a:chOff x="2525796" y="4089633"/>
                <a:chExt cx="72126" cy="53788"/>
              </a:xfrm>
            </p:grpSpPr>
            <p:sp>
              <p:nvSpPr>
                <p:cNvPr id="3721" name="Google Shape;3721;p5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3" name="Google Shape;3723;p56"/>
              <p:cNvGrpSpPr/>
              <p:nvPr/>
            </p:nvGrpSpPr>
            <p:grpSpPr>
              <a:xfrm>
                <a:off x="2525225" y="3731058"/>
                <a:ext cx="64321" cy="64544"/>
                <a:chOff x="2525225" y="3731058"/>
                <a:chExt cx="64321" cy="64544"/>
              </a:xfrm>
            </p:grpSpPr>
            <p:sp>
              <p:nvSpPr>
                <p:cNvPr id="3724" name="Google Shape;3724;p5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9" name="Shape 3729"/>
        <p:cNvGrpSpPr/>
        <p:nvPr/>
      </p:nvGrpSpPr>
      <p:grpSpPr>
        <a:xfrm>
          <a:off x="0" y="0"/>
          <a:ext cx="0" cy="0"/>
          <a:chOff x="0" y="0"/>
          <a:chExt cx="0" cy="0"/>
        </a:xfrm>
      </p:grpSpPr>
      <p:grpSp>
        <p:nvGrpSpPr>
          <p:cNvPr id="3730" name="Google Shape;3730;p57"/>
          <p:cNvGrpSpPr/>
          <p:nvPr/>
        </p:nvGrpSpPr>
        <p:grpSpPr>
          <a:xfrm>
            <a:off x="5780153" y="1859606"/>
            <a:ext cx="671400" cy="674856"/>
            <a:chOff x="5780148" y="1859605"/>
            <a:chExt cx="671400" cy="674856"/>
          </a:xfrm>
        </p:grpSpPr>
        <p:sp>
          <p:nvSpPr>
            <p:cNvPr id="3731" name="Google Shape;3731;p57"/>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7"/>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7"/>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7"/>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57"/>
          <p:cNvGrpSpPr/>
          <p:nvPr/>
        </p:nvGrpSpPr>
        <p:grpSpPr>
          <a:xfrm>
            <a:off x="716996" y="971307"/>
            <a:ext cx="845921" cy="690752"/>
            <a:chOff x="732428" y="1198513"/>
            <a:chExt cx="845921" cy="690752"/>
          </a:xfrm>
        </p:grpSpPr>
        <p:grpSp>
          <p:nvGrpSpPr>
            <p:cNvPr id="3736" name="Google Shape;3736;p57"/>
            <p:cNvGrpSpPr/>
            <p:nvPr/>
          </p:nvGrpSpPr>
          <p:grpSpPr>
            <a:xfrm>
              <a:off x="823030" y="1198513"/>
              <a:ext cx="755319" cy="690752"/>
              <a:chOff x="823030" y="1198513"/>
              <a:chExt cx="755319" cy="690752"/>
            </a:xfrm>
          </p:grpSpPr>
          <p:sp>
            <p:nvSpPr>
              <p:cNvPr id="3737" name="Google Shape;3737;p5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9" name="Google Shape;3739;p57"/>
            <p:cNvGrpSpPr/>
            <p:nvPr/>
          </p:nvGrpSpPr>
          <p:grpSpPr>
            <a:xfrm>
              <a:off x="732428" y="1239937"/>
              <a:ext cx="739912" cy="607886"/>
              <a:chOff x="732428" y="1239937"/>
              <a:chExt cx="739912" cy="607886"/>
            </a:xfrm>
          </p:grpSpPr>
          <p:sp>
            <p:nvSpPr>
              <p:cNvPr id="3740" name="Google Shape;3740;p5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57"/>
            <p:cNvGrpSpPr/>
            <p:nvPr/>
          </p:nvGrpSpPr>
          <p:grpSpPr>
            <a:xfrm>
              <a:off x="732428" y="1277018"/>
              <a:ext cx="702832" cy="533758"/>
              <a:chOff x="732428" y="1277018"/>
              <a:chExt cx="702832" cy="533758"/>
            </a:xfrm>
          </p:grpSpPr>
          <p:sp>
            <p:nvSpPr>
              <p:cNvPr id="3743" name="Google Shape;3743;p5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5" name="Google Shape;3745;p57"/>
            <p:cNvGrpSpPr/>
            <p:nvPr/>
          </p:nvGrpSpPr>
          <p:grpSpPr>
            <a:xfrm>
              <a:off x="931170" y="1306653"/>
              <a:ext cx="647179" cy="474455"/>
              <a:chOff x="931170" y="1306653"/>
              <a:chExt cx="647179" cy="474455"/>
            </a:xfrm>
          </p:grpSpPr>
          <p:sp>
            <p:nvSpPr>
              <p:cNvPr id="3746" name="Google Shape;3746;p5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8" name="Google Shape;3748;p5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57"/>
          <p:cNvGrpSpPr/>
          <p:nvPr/>
        </p:nvGrpSpPr>
        <p:grpSpPr>
          <a:xfrm>
            <a:off x="3948605" y="971313"/>
            <a:ext cx="634656" cy="699982"/>
            <a:chOff x="5985650" y="2860025"/>
            <a:chExt cx="1396075" cy="1539775"/>
          </a:xfrm>
        </p:grpSpPr>
        <p:sp>
          <p:nvSpPr>
            <p:cNvPr id="3750" name="Google Shape;3750;p5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2" name="Google Shape;3782;p57"/>
          <p:cNvGrpSpPr/>
          <p:nvPr/>
        </p:nvGrpSpPr>
        <p:grpSpPr>
          <a:xfrm>
            <a:off x="4704254" y="971307"/>
            <a:ext cx="725845" cy="699975"/>
            <a:chOff x="4249973" y="1201875"/>
            <a:chExt cx="1958568" cy="1888762"/>
          </a:xfrm>
        </p:grpSpPr>
        <p:sp>
          <p:nvSpPr>
            <p:cNvPr id="3783" name="Google Shape;3783;p5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4" name="Google Shape;3784;p57"/>
            <p:cNvGrpSpPr/>
            <p:nvPr/>
          </p:nvGrpSpPr>
          <p:grpSpPr>
            <a:xfrm>
              <a:off x="5853086" y="1789142"/>
              <a:ext cx="355454" cy="1048099"/>
              <a:chOff x="5576108" y="2016725"/>
              <a:chExt cx="565200" cy="1666560"/>
            </a:xfrm>
          </p:grpSpPr>
          <p:sp>
            <p:nvSpPr>
              <p:cNvPr id="3785" name="Google Shape;3785;p5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86" name="Google Shape;3786;p5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57"/>
            <p:cNvGrpSpPr/>
            <p:nvPr/>
          </p:nvGrpSpPr>
          <p:grpSpPr>
            <a:xfrm>
              <a:off x="4869455" y="2691676"/>
              <a:ext cx="1013897" cy="398961"/>
              <a:chOff x="4012057" y="3451825"/>
              <a:chExt cx="1612175" cy="634379"/>
            </a:xfrm>
          </p:grpSpPr>
          <p:sp>
            <p:nvSpPr>
              <p:cNvPr id="3788" name="Google Shape;3788;p5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89" name="Google Shape;3789;p5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57"/>
            <p:cNvGrpSpPr/>
            <p:nvPr/>
          </p:nvGrpSpPr>
          <p:grpSpPr>
            <a:xfrm>
              <a:off x="4276937" y="2155961"/>
              <a:ext cx="651965" cy="891358"/>
              <a:chOff x="3069908" y="2599997"/>
              <a:chExt cx="1036675" cy="1417328"/>
            </a:xfrm>
          </p:grpSpPr>
          <p:sp>
            <p:nvSpPr>
              <p:cNvPr id="3791" name="Google Shape;3791;p5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92" name="Google Shape;3792;p5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57"/>
            <p:cNvGrpSpPr/>
            <p:nvPr/>
          </p:nvGrpSpPr>
          <p:grpSpPr>
            <a:xfrm>
              <a:off x="5054918" y="1201875"/>
              <a:ext cx="999548" cy="602711"/>
              <a:chOff x="4306958" y="1082925"/>
              <a:chExt cx="1589359" cy="958358"/>
            </a:xfrm>
          </p:grpSpPr>
          <p:sp>
            <p:nvSpPr>
              <p:cNvPr id="3794" name="Google Shape;3794;p5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95" name="Google Shape;3795;p5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57"/>
            <p:cNvGrpSpPr/>
            <p:nvPr/>
          </p:nvGrpSpPr>
          <p:grpSpPr>
            <a:xfrm>
              <a:off x="4249973" y="1303451"/>
              <a:ext cx="799317" cy="841334"/>
              <a:chOff x="3027033" y="1244439"/>
              <a:chExt cx="1270977" cy="1337786"/>
            </a:xfrm>
          </p:grpSpPr>
          <p:sp>
            <p:nvSpPr>
              <p:cNvPr id="3797" name="Google Shape;3797;p5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98" name="Google Shape;3798;p5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9" name="Google Shape;3799;p57"/>
          <p:cNvGrpSpPr/>
          <p:nvPr/>
        </p:nvGrpSpPr>
        <p:grpSpPr>
          <a:xfrm>
            <a:off x="4057119" y="1858087"/>
            <a:ext cx="750769" cy="683784"/>
            <a:chOff x="4204684" y="2104422"/>
            <a:chExt cx="699822" cy="637382"/>
          </a:xfrm>
        </p:grpSpPr>
        <p:grpSp>
          <p:nvGrpSpPr>
            <p:cNvPr id="3800" name="Google Shape;3800;p57"/>
            <p:cNvGrpSpPr/>
            <p:nvPr/>
          </p:nvGrpSpPr>
          <p:grpSpPr>
            <a:xfrm>
              <a:off x="4204684" y="2430067"/>
              <a:ext cx="342957" cy="311738"/>
              <a:chOff x="4204684" y="2430067"/>
              <a:chExt cx="342957" cy="311738"/>
            </a:xfrm>
          </p:grpSpPr>
          <p:sp>
            <p:nvSpPr>
              <p:cNvPr id="3801" name="Google Shape;3801;p5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57"/>
            <p:cNvGrpSpPr/>
            <p:nvPr/>
          </p:nvGrpSpPr>
          <p:grpSpPr>
            <a:xfrm>
              <a:off x="4561586" y="2430067"/>
              <a:ext cx="342920" cy="311738"/>
              <a:chOff x="4561586" y="2430067"/>
              <a:chExt cx="342920" cy="311738"/>
            </a:xfrm>
          </p:grpSpPr>
          <p:sp>
            <p:nvSpPr>
              <p:cNvPr id="3804" name="Google Shape;3804;p5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57"/>
            <p:cNvGrpSpPr/>
            <p:nvPr/>
          </p:nvGrpSpPr>
          <p:grpSpPr>
            <a:xfrm>
              <a:off x="4561586" y="2104422"/>
              <a:ext cx="342920" cy="311738"/>
              <a:chOff x="4561586" y="2104422"/>
              <a:chExt cx="342920" cy="311738"/>
            </a:xfrm>
          </p:grpSpPr>
          <p:sp>
            <p:nvSpPr>
              <p:cNvPr id="3807" name="Google Shape;3807;p5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57"/>
            <p:cNvGrpSpPr/>
            <p:nvPr/>
          </p:nvGrpSpPr>
          <p:grpSpPr>
            <a:xfrm>
              <a:off x="4204684" y="2104422"/>
              <a:ext cx="342957" cy="311664"/>
              <a:chOff x="4204684" y="2104422"/>
              <a:chExt cx="342957" cy="311664"/>
            </a:xfrm>
          </p:grpSpPr>
          <p:sp>
            <p:nvSpPr>
              <p:cNvPr id="3810" name="Google Shape;3810;p5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2" name="Google Shape;3812;p57"/>
          <p:cNvGrpSpPr/>
          <p:nvPr/>
        </p:nvGrpSpPr>
        <p:grpSpPr>
          <a:xfrm>
            <a:off x="5521552" y="971301"/>
            <a:ext cx="660591" cy="688867"/>
            <a:chOff x="5830645" y="1267368"/>
            <a:chExt cx="530340" cy="553040"/>
          </a:xfrm>
        </p:grpSpPr>
        <p:sp>
          <p:nvSpPr>
            <p:cNvPr id="3813" name="Google Shape;3813;p5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4" name="Google Shape;3814;p57"/>
            <p:cNvGrpSpPr/>
            <p:nvPr/>
          </p:nvGrpSpPr>
          <p:grpSpPr>
            <a:xfrm>
              <a:off x="5830645" y="1267368"/>
              <a:ext cx="259743" cy="269909"/>
              <a:chOff x="5830645" y="1267368"/>
              <a:chExt cx="259743" cy="269909"/>
            </a:xfrm>
          </p:grpSpPr>
          <p:sp>
            <p:nvSpPr>
              <p:cNvPr id="3815" name="Google Shape;3815;p5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57"/>
            <p:cNvGrpSpPr/>
            <p:nvPr/>
          </p:nvGrpSpPr>
          <p:grpSpPr>
            <a:xfrm>
              <a:off x="6101293" y="1267368"/>
              <a:ext cx="259692" cy="269909"/>
              <a:chOff x="6101293" y="1267368"/>
              <a:chExt cx="259692" cy="269909"/>
            </a:xfrm>
          </p:grpSpPr>
          <p:sp>
            <p:nvSpPr>
              <p:cNvPr id="3818" name="Google Shape;3818;p5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57"/>
            <p:cNvGrpSpPr/>
            <p:nvPr/>
          </p:nvGrpSpPr>
          <p:grpSpPr>
            <a:xfrm>
              <a:off x="5830645" y="1550500"/>
              <a:ext cx="259692" cy="269909"/>
              <a:chOff x="5830645" y="1550500"/>
              <a:chExt cx="259692" cy="269909"/>
            </a:xfrm>
          </p:grpSpPr>
          <p:sp>
            <p:nvSpPr>
              <p:cNvPr id="3821" name="Google Shape;3821;p5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57"/>
            <p:cNvGrpSpPr/>
            <p:nvPr/>
          </p:nvGrpSpPr>
          <p:grpSpPr>
            <a:xfrm>
              <a:off x="6101293" y="1550500"/>
              <a:ext cx="259692" cy="269909"/>
              <a:chOff x="6101293" y="1550500"/>
              <a:chExt cx="259692" cy="269909"/>
            </a:xfrm>
          </p:grpSpPr>
          <p:sp>
            <p:nvSpPr>
              <p:cNvPr id="3824" name="Google Shape;3824;p5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6" name="Google Shape;3826;p57"/>
          <p:cNvGrpSpPr/>
          <p:nvPr/>
        </p:nvGrpSpPr>
        <p:grpSpPr>
          <a:xfrm>
            <a:off x="723705" y="1861761"/>
            <a:ext cx="697154" cy="679574"/>
            <a:chOff x="2679875" y="2361475"/>
            <a:chExt cx="780425" cy="760575"/>
          </a:xfrm>
        </p:grpSpPr>
        <p:sp>
          <p:nvSpPr>
            <p:cNvPr id="3827" name="Google Shape;3827;p5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57"/>
          <p:cNvGrpSpPr/>
          <p:nvPr/>
        </p:nvGrpSpPr>
        <p:grpSpPr>
          <a:xfrm>
            <a:off x="3122864" y="971353"/>
            <a:ext cx="735829" cy="684547"/>
            <a:chOff x="3351965" y="1148808"/>
            <a:chExt cx="750770" cy="698375"/>
          </a:xfrm>
        </p:grpSpPr>
        <p:grpSp>
          <p:nvGrpSpPr>
            <p:cNvPr id="3834" name="Google Shape;3834;p57"/>
            <p:cNvGrpSpPr/>
            <p:nvPr/>
          </p:nvGrpSpPr>
          <p:grpSpPr>
            <a:xfrm>
              <a:off x="3586796" y="1148808"/>
              <a:ext cx="294857" cy="286830"/>
              <a:chOff x="3750225" y="1774000"/>
              <a:chExt cx="149575" cy="145525"/>
            </a:xfrm>
          </p:grpSpPr>
          <p:sp>
            <p:nvSpPr>
              <p:cNvPr id="3835" name="Google Shape;3835;p5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57"/>
            <p:cNvGrpSpPr/>
            <p:nvPr/>
          </p:nvGrpSpPr>
          <p:grpSpPr>
            <a:xfrm>
              <a:off x="3779245" y="1375768"/>
              <a:ext cx="323490" cy="286978"/>
              <a:chOff x="3847850" y="1889150"/>
              <a:chExt cx="164100" cy="145600"/>
            </a:xfrm>
          </p:grpSpPr>
          <p:sp>
            <p:nvSpPr>
              <p:cNvPr id="3838" name="Google Shape;3838;p5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57"/>
            <p:cNvGrpSpPr/>
            <p:nvPr/>
          </p:nvGrpSpPr>
          <p:grpSpPr>
            <a:xfrm>
              <a:off x="3351965" y="1330435"/>
              <a:ext cx="295449" cy="285401"/>
              <a:chOff x="3631100" y="1866150"/>
              <a:chExt cx="149875" cy="144800"/>
            </a:xfrm>
          </p:grpSpPr>
          <p:sp>
            <p:nvSpPr>
              <p:cNvPr id="3841" name="Google Shape;3841;p5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3" name="Google Shape;3843;p57"/>
            <p:cNvGrpSpPr/>
            <p:nvPr/>
          </p:nvGrpSpPr>
          <p:grpSpPr>
            <a:xfrm>
              <a:off x="3548208" y="1560352"/>
              <a:ext cx="294808" cy="286830"/>
              <a:chOff x="3730650" y="1982800"/>
              <a:chExt cx="149550" cy="145525"/>
            </a:xfrm>
          </p:grpSpPr>
          <p:sp>
            <p:nvSpPr>
              <p:cNvPr id="3844" name="Google Shape;3844;p5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6" name="Google Shape;3846;p57"/>
          <p:cNvGrpSpPr/>
          <p:nvPr/>
        </p:nvGrpSpPr>
        <p:grpSpPr>
          <a:xfrm>
            <a:off x="7624517" y="971307"/>
            <a:ext cx="804565" cy="677795"/>
            <a:chOff x="7636443" y="1204988"/>
            <a:chExt cx="804565" cy="677795"/>
          </a:xfrm>
        </p:grpSpPr>
        <p:grpSp>
          <p:nvGrpSpPr>
            <p:cNvPr id="3847" name="Google Shape;3847;p57"/>
            <p:cNvGrpSpPr/>
            <p:nvPr/>
          </p:nvGrpSpPr>
          <p:grpSpPr>
            <a:xfrm>
              <a:off x="7636443" y="1509705"/>
              <a:ext cx="804565" cy="373078"/>
              <a:chOff x="7636443" y="1509705"/>
              <a:chExt cx="804565" cy="373078"/>
            </a:xfrm>
          </p:grpSpPr>
          <p:sp>
            <p:nvSpPr>
              <p:cNvPr id="3848" name="Google Shape;3848;p5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57"/>
            <p:cNvGrpSpPr/>
            <p:nvPr/>
          </p:nvGrpSpPr>
          <p:grpSpPr>
            <a:xfrm>
              <a:off x="7636443" y="1408133"/>
              <a:ext cx="804565" cy="373078"/>
              <a:chOff x="7636443" y="1408133"/>
              <a:chExt cx="804565" cy="373078"/>
            </a:xfrm>
          </p:grpSpPr>
          <p:sp>
            <p:nvSpPr>
              <p:cNvPr id="3851" name="Google Shape;3851;p5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57"/>
            <p:cNvGrpSpPr/>
            <p:nvPr/>
          </p:nvGrpSpPr>
          <p:grpSpPr>
            <a:xfrm>
              <a:off x="7636443" y="1306560"/>
              <a:ext cx="804565" cy="373078"/>
              <a:chOff x="7636443" y="1306560"/>
              <a:chExt cx="804565" cy="373078"/>
            </a:xfrm>
          </p:grpSpPr>
          <p:sp>
            <p:nvSpPr>
              <p:cNvPr id="3854" name="Google Shape;3854;p5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57"/>
            <p:cNvGrpSpPr/>
            <p:nvPr/>
          </p:nvGrpSpPr>
          <p:grpSpPr>
            <a:xfrm>
              <a:off x="7636443" y="1204988"/>
              <a:ext cx="804565" cy="373078"/>
              <a:chOff x="7636443" y="1204988"/>
              <a:chExt cx="804565" cy="373078"/>
            </a:xfrm>
          </p:grpSpPr>
          <p:sp>
            <p:nvSpPr>
              <p:cNvPr id="3857" name="Google Shape;3857;p5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9" name="Google Shape;3859;p57"/>
          <p:cNvGrpSpPr/>
          <p:nvPr/>
        </p:nvGrpSpPr>
        <p:grpSpPr>
          <a:xfrm>
            <a:off x="4963363" y="1878721"/>
            <a:ext cx="661339" cy="661188"/>
            <a:chOff x="3990000" y="975400"/>
            <a:chExt cx="3934200" cy="3933300"/>
          </a:xfrm>
        </p:grpSpPr>
        <p:sp>
          <p:nvSpPr>
            <p:cNvPr id="3860" name="Google Shape;3860;p5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57"/>
          <p:cNvGrpSpPr/>
          <p:nvPr/>
        </p:nvGrpSpPr>
        <p:grpSpPr>
          <a:xfrm>
            <a:off x="6607011" y="1857359"/>
            <a:ext cx="868881" cy="684241"/>
            <a:chOff x="6598259" y="2078634"/>
            <a:chExt cx="868881" cy="684241"/>
          </a:xfrm>
        </p:grpSpPr>
        <p:sp>
          <p:nvSpPr>
            <p:cNvPr id="3865" name="Google Shape;3865;p5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1" name="Google Shape;3871;p57"/>
            <p:cNvGrpSpPr/>
            <p:nvPr/>
          </p:nvGrpSpPr>
          <p:grpSpPr>
            <a:xfrm>
              <a:off x="6808175" y="2078634"/>
              <a:ext cx="452229" cy="684241"/>
              <a:chOff x="6808175" y="2078634"/>
              <a:chExt cx="452229" cy="684241"/>
            </a:xfrm>
          </p:grpSpPr>
          <p:sp>
            <p:nvSpPr>
              <p:cNvPr id="3872" name="Google Shape;3872;p5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8" name="Google Shape;3878;p57"/>
              <p:cNvGrpSpPr/>
              <p:nvPr/>
            </p:nvGrpSpPr>
            <p:grpSpPr>
              <a:xfrm>
                <a:off x="6821586" y="2078634"/>
                <a:ext cx="426871" cy="684241"/>
                <a:chOff x="6821586" y="2078634"/>
                <a:chExt cx="426871" cy="684241"/>
              </a:xfrm>
            </p:grpSpPr>
            <p:grpSp>
              <p:nvGrpSpPr>
                <p:cNvPr id="3879" name="Google Shape;3879;p57"/>
                <p:cNvGrpSpPr/>
                <p:nvPr/>
              </p:nvGrpSpPr>
              <p:grpSpPr>
                <a:xfrm>
                  <a:off x="6821586" y="2078634"/>
                  <a:ext cx="426871" cy="684241"/>
                  <a:chOff x="6821586" y="2078634"/>
                  <a:chExt cx="426871" cy="684241"/>
                </a:xfrm>
              </p:grpSpPr>
              <p:sp>
                <p:nvSpPr>
                  <p:cNvPr id="3880" name="Google Shape;3880;p5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9" name="Google Shape;3899;p5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05" name="Google Shape;3905;p57"/>
          <p:cNvGrpSpPr/>
          <p:nvPr/>
        </p:nvGrpSpPr>
        <p:grpSpPr>
          <a:xfrm>
            <a:off x="716994" y="3531369"/>
            <a:ext cx="1340789" cy="640830"/>
            <a:chOff x="238125" y="1151100"/>
            <a:chExt cx="7139450" cy="3412300"/>
          </a:xfrm>
        </p:grpSpPr>
        <p:sp>
          <p:nvSpPr>
            <p:cNvPr id="3906" name="Google Shape;3906;p5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8" name="Google Shape;3918;p57"/>
          <p:cNvGrpSpPr/>
          <p:nvPr/>
        </p:nvGrpSpPr>
        <p:grpSpPr>
          <a:xfrm>
            <a:off x="5584217" y="2734650"/>
            <a:ext cx="985357" cy="585764"/>
            <a:chOff x="5145061" y="2881789"/>
            <a:chExt cx="1107641" cy="658458"/>
          </a:xfrm>
        </p:grpSpPr>
        <p:grpSp>
          <p:nvGrpSpPr>
            <p:cNvPr id="3919" name="Google Shape;3919;p57"/>
            <p:cNvGrpSpPr/>
            <p:nvPr/>
          </p:nvGrpSpPr>
          <p:grpSpPr>
            <a:xfrm>
              <a:off x="5722989" y="3244587"/>
              <a:ext cx="529713" cy="295659"/>
              <a:chOff x="5722989" y="3244587"/>
              <a:chExt cx="529713" cy="295659"/>
            </a:xfrm>
          </p:grpSpPr>
          <p:sp>
            <p:nvSpPr>
              <p:cNvPr id="3920" name="Google Shape;3920;p5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21" name="Google Shape;3921;p5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22" name="Google Shape;3922;p57"/>
            <p:cNvGrpSpPr/>
            <p:nvPr/>
          </p:nvGrpSpPr>
          <p:grpSpPr>
            <a:xfrm>
              <a:off x="5145061" y="3244587"/>
              <a:ext cx="536807" cy="295659"/>
              <a:chOff x="5145061" y="3244587"/>
              <a:chExt cx="536807" cy="295659"/>
            </a:xfrm>
          </p:grpSpPr>
          <p:sp>
            <p:nvSpPr>
              <p:cNvPr id="3923" name="Google Shape;3923;p5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24" name="Google Shape;3924;p5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25" name="Google Shape;3925;p57"/>
            <p:cNvGrpSpPr/>
            <p:nvPr/>
          </p:nvGrpSpPr>
          <p:grpSpPr>
            <a:xfrm>
              <a:off x="5341327" y="2898245"/>
              <a:ext cx="532309" cy="614891"/>
              <a:chOff x="5341327" y="2898245"/>
              <a:chExt cx="532309" cy="614891"/>
            </a:xfrm>
          </p:grpSpPr>
          <p:sp>
            <p:nvSpPr>
              <p:cNvPr id="3926" name="Google Shape;3926;p5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27" name="Google Shape;3927;p5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28" name="Google Shape;3928;p57"/>
            <p:cNvGrpSpPr/>
            <p:nvPr/>
          </p:nvGrpSpPr>
          <p:grpSpPr>
            <a:xfrm>
              <a:off x="5532290" y="2881789"/>
              <a:ext cx="620516" cy="305456"/>
              <a:chOff x="5532290" y="2881789"/>
              <a:chExt cx="620516" cy="305456"/>
            </a:xfrm>
          </p:grpSpPr>
          <p:sp>
            <p:nvSpPr>
              <p:cNvPr id="3929" name="Google Shape;3929;p5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30" name="Google Shape;3930;p5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3931" name="Google Shape;3931;p57"/>
          <p:cNvGrpSpPr/>
          <p:nvPr/>
        </p:nvGrpSpPr>
        <p:grpSpPr>
          <a:xfrm>
            <a:off x="8163140" y="3526708"/>
            <a:ext cx="269068" cy="645491"/>
            <a:chOff x="7026852" y="3311869"/>
            <a:chExt cx="434331" cy="1041954"/>
          </a:xfrm>
        </p:grpSpPr>
        <p:sp>
          <p:nvSpPr>
            <p:cNvPr id="3932" name="Google Shape;3932;p5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57"/>
          <p:cNvGrpSpPr/>
          <p:nvPr/>
        </p:nvGrpSpPr>
        <p:grpSpPr>
          <a:xfrm>
            <a:off x="6179721" y="3565945"/>
            <a:ext cx="293882" cy="293836"/>
            <a:chOff x="4873519" y="3311869"/>
            <a:chExt cx="499374" cy="499296"/>
          </a:xfrm>
        </p:grpSpPr>
        <p:sp>
          <p:nvSpPr>
            <p:cNvPr id="3936" name="Google Shape;3936;p5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57"/>
          <p:cNvGrpSpPr/>
          <p:nvPr/>
        </p:nvGrpSpPr>
        <p:grpSpPr>
          <a:xfrm>
            <a:off x="6179721" y="3878317"/>
            <a:ext cx="293882" cy="293882"/>
            <a:chOff x="4873519" y="3875839"/>
            <a:chExt cx="499374" cy="499374"/>
          </a:xfrm>
        </p:grpSpPr>
        <p:sp>
          <p:nvSpPr>
            <p:cNvPr id="3939" name="Google Shape;3939;p5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57"/>
          <p:cNvGrpSpPr/>
          <p:nvPr/>
        </p:nvGrpSpPr>
        <p:grpSpPr>
          <a:xfrm>
            <a:off x="2410248" y="1850269"/>
            <a:ext cx="698104" cy="698208"/>
            <a:chOff x="2565073" y="2075876"/>
            <a:chExt cx="672482" cy="672518"/>
          </a:xfrm>
        </p:grpSpPr>
        <p:sp>
          <p:nvSpPr>
            <p:cNvPr id="3942" name="Google Shape;3942;p5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57"/>
          <p:cNvGrpSpPr/>
          <p:nvPr/>
        </p:nvGrpSpPr>
        <p:grpSpPr>
          <a:xfrm>
            <a:off x="5633660" y="3534870"/>
            <a:ext cx="438354" cy="637329"/>
            <a:chOff x="1697726" y="3244179"/>
            <a:chExt cx="788124" cy="1146069"/>
          </a:xfrm>
        </p:grpSpPr>
        <p:sp>
          <p:nvSpPr>
            <p:cNvPr id="3949" name="Google Shape;3949;p5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1" name="Google Shape;3951;p57"/>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2" name="Google Shape;3952;p57"/>
          <p:cNvGrpSpPr/>
          <p:nvPr/>
        </p:nvGrpSpPr>
        <p:grpSpPr>
          <a:xfrm>
            <a:off x="7634874" y="1863232"/>
            <a:ext cx="799565" cy="670282"/>
            <a:chOff x="7617850" y="2063282"/>
            <a:chExt cx="799565" cy="670282"/>
          </a:xfrm>
        </p:grpSpPr>
        <p:cxnSp>
          <p:nvCxnSpPr>
            <p:cNvPr id="3953" name="Google Shape;3953;p5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954" name="Google Shape;3954;p5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955" name="Google Shape;3955;p5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956" name="Google Shape;3956;p5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957" name="Google Shape;3957;p5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3958" name="Google Shape;3958;p5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3959" name="Google Shape;3959;p57"/>
            <p:cNvGrpSpPr/>
            <p:nvPr/>
          </p:nvGrpSpPr>
          <p:grpSpPr>
            <a:xfrm>
              <a:off x="7734309" y="2063282"/>
              <a:ext cx="570957" cy="620095"/>
              <a:chOff x="7734309" y="2063282"/>
              <a:chExt cx="570957" cy="620095"/>
            </a:xfrm>
          </p:grpSpPr>
          <p:grpSp>
            <p:nvGrpSpPr>
              <p:cNvPr id="3960" name="Google Shape;3960;p57"/>
              <p:cNvGrpSpPr/>
              <p:nvPr/>
            </p:nvGrpSpPr>
            <p:grpSpPr>
              <a:xfrm>
                <a:off x="8031573" y="2063282"/>
                <a:ext cx="273693" cy="620095"/>
                <a:chOff x="8031573" y="2063282"/>
                <a:chExt cx="273693" cy="620095"/>
              </a:xfrm>
            </p:grpSpPr>
            <p:sp>
              <p:nvSpPr>
                <p:cNvPr id="3961" name="Google Shape;3961;p5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57"/>
              <p:cNvGrpSpPr/>
              <p:nvPr/>
            </p:nvGrpSpPr>
            <p:grpSpPr>
              <a:xfrm flipH="1">
                <a:off x="7734309" y="2063282"/>
                <a:ext cx="273693" cy="620095"/>
                <a:chOff x="8031573" y="2063282"/>
                <a:chExt cx="273693" cy="620095"/>
              </a:xfrm>
            </p:grpSpPr>
            <p:sp>
              <p:nvSpPr>
                <p:cNvPr id="3966" name="Google Shape;3966;p5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970" name="Google Shape;3970;p57"/>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7"/>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2" name="Google Shape;3972;p57"/>
          <p:cNvGrpSpPr/>
          <p:nvPr/>
        </p:nvGrpSpPr>
        <p:grpSpPr>
          <a:xfrm>
            <a:off x="7821480" y="2716716"/>
            <a:ext cx="602567" cy="601884"/>
            <a:chOff x="1186975" y="238125"/>
            <a:chExt cx="5244275" cy="5238325"/>
          </a:xfrm>
        </p:grpSpPr>
        <p:sp>
          <p:nvSpPr>
            <p:cNvPr id="3973" name="Google Shape;3973;p5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57"/>
          <p:cNvGrpSpPr/>
          <p:nvPr/>
        </p:nvGrpSpPr>
        <p:grpSpPr>
          <a:xfrm>
            <a:off x="3264218" y="1856199"/>
            <a:ext cx="651848" cy="687338"/>
            <a:chOff x="3400515" y="2056248"/>
            <a:chExt cx="698134" cy="735987"/>
          </a:xfrm>
        </p:grpSpPr>
        <p:grpSp>
          <p:nvGrpSpPr>
            <p:cNvPr id="3978" name="Google Shape;3978;p57"/>
            <p:cNvGrpSpPr/>
            <p:nvPr/>
          </p:nvGrpSpPr>
          <p:grpSpPr>
            <a:xfrm>
              <a:off x="3400515" y="2283913"/>
              <a:ext cx="312919" cy="219900"/>
              <a:chOff x="3400515" y="2283913"/>
              <a:chExt cx="312919" cy="219900"/>
            </a:xfrm>
          </p:grpSpPr>
          <p:sp>
            <p:nvSpPr>
              <p:cNvPr id="3979" name="Google Shape;3979;p5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980" name="Google Shape;3980;p5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3981" name="Google Shape;3981;p57"/>
            <p:cNvGrpSpPr/>
            <p:nvPr/>
          </p:nvGrpSpPr>
          <p:grpSpPr>
            <a:xfrm>
              <a:off x="3547823" y="2461089"/>
              <a:ext cx="219900" cy="331146"/>
              <a:chOff x="3547823" y="2461089"/>
              <a:chExt cx="219900" cy="331146"/>
            </a:xfrm>
          </p:grpSpPr>
          <p:sp>
            <p:nvSpPr>
              <p:cNvPr id="3982" name="Google Shape;3982;p5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983" name="Google Shape;3983;p5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3984" name="Google Shape;3984;p57"/>
            <p:cNvGrpSpPr/>
            <p:nvPr/>
          </p:nvGrpSpPr>
          <p:grpSpPr>
            <a:xfrm>
              <a:off x="3734138" y="2461089"/>
              <a:ext cx="219900" cy="331146"/>
              <a:chOff x="3734138" y="2461089"/>
              <a:chExt cx="219900" cy="331146"/>
            </a:xfrm>
          </p:grpSpPr>
          <p:sp>
            <p:nvSpPr>
              <p:cNvPr id="3985" name="Google Shape;3985;p5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986" name="Google Shape;3986;p5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3987" name="Google Shape;3987;p57"/>
            <p:cNvGrpSpPr/>
            <p:nvPr/>
          </p:nvGrpSpPr>
          <p:grpSpPr>
            <a:xfrm>
              <a:off x="3787560" y="2281742"/>
              <a:ext cx="311089" cy="219900"/>
              <a:chOff x="3787560" y="2281742"/>
              <a:chExt cx="311089" cy="219900"/>
            </a:xfrm>
          </p:grpSpPr>
          <p:sp>
            <p:nvSpPr>
              <p:cNvPr id="3988" name="Google Shape;3988;p5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989" name="Google Shape;3989;p5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3990" name="Google Shape;3990;p57"/>
            <p:cNvGrpSpPr/>
            <p:nvPr/>
          </p:nvGrpSpPr>
          <p:grpSpPr>
            <a:xfrm>
              <a:off x="3637290" y="2056248"/>
              <a:ext cx="219900" cy="330736"/>
              <a:chOff x="3637290" y="2056248"/>
              <a:chExt cx="219900" cy="330736"/>
            </a:xfrm>
          </p:grpSpPr>
          <p:sp>
            <p:nvSpPr>
              <p:cNvPr id="3991" name="Google Shape;3991;p5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3992" name="Google Shape;3992;p5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3993" name="Google Shape;3993;p57"/>
          <p:cNvGrpSpPr/>
          <p:nvPr/>
        </p:nvGrpSpPr>
        <p:grpSpPr>
          <a:xfrm>
            <a:off x="2555923" y="2726206"/>
            <a:ext cx="1268144" cy="592394"/>
            <a:chOff x="238125" y="1188750"/>
            <a:chExt cx="7140450" cy="3335550"/>
          </a:xfrm>
        </p:grpSpPr>
        <p:sp>
          <p:nvSpPr>
            <p:cNvPr id="3994" name="Google Shape;3994;p5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57"/>
          <p:cNvGrpSpPr/>
          <p:nvPr/>
        </p:nvGrpSpPr>
        <p:grpSpPr>
          <a:xfrm>
            <a:off x="6663824" y="2728360"/>
            <a:ext cx="1053944" cy="590147"/>
            <a:chOff x="238125" y="1335475"/>
            <a:chExt cx="5418735" cy="3034175"/>
          </a:xfrm>
        </p:grpSpPr>
        <p:sp>
          <p:nvSpPr>
            <p:cNvPr id="4000" name="Google Shape;4000;p5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57"/>
          <p:cNvGrpSpPr/>
          <p:nvPr/>
        </p:nvGrpSpPr>
        <p:grpSpPr>
          <a:xfrm>
            <a:off x="4094633" y="3533260"/>
            <a:ext cx="1268207" cy="638939"/>
            <a:chOff x="3967651" y="3645904"/>
            <a:chExt cx="1479304" cy="745292"/>
          </a:xfrm>
        </p:grpSpPr>
        <p:grpSp>
          <p:nvGrpSpPr>
            <p:cNvPr id="4004" name="Google Shape;4004;p57"/>
            <p:cNvGrpSpPr/>
            <p:nvPr/>
          </p:nvGrpSpPr>
          <p:grpSpPr>
            <a:xfrm>
              <a:off x="3967651" y="4009026"/>
              <a:ext cx="1479304" cy="382170"/>
              <a:chOff x="3967651" y="4009026"/>
              <a:chExt cx="1479304" cy="382170"/>
            </a:xfrm>
          </p:grpSpPr>
          <p:grpSp>
            <p:nvGrpSpPr>
              <p:cNvPr id="4005" name="Google Shape;4005;p57"/>
              <p:cNvGrpSpPr/>
              <p:nvPr/>
            </p:nvGrpSpPr>
            <p:grpSpPr>
              <a:xfrm>
                <a:off x="4892216" y="4195630"/>
                <a:ext cx="554739" cy="195566"/>
                <a:chOff x="3604375" y="4892160"/>
                <a:chExt cx="1651500" cy="582215"/>
              </a:xfrm>
            </p:grpSpPr>
            <p:sp>
              <p:nvSpPr>
                <p:cNvPr id="4006" name="Google Shape;4006;p5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57"/>
              <p:cNvGrpSpPr/>
              <p:nvPr/>
            </p:nvGrpSpPr>
            <p:grpSpPr>
              <a:xfrm>
                <a:off x="3967651" y="4146303"/>
                <a:ext cx="579402" cy="244893"/>
                <a:chOff x="851875" y="4745310"/>
                <a:chExt cx="1724925" cy="729065"/>
              </a:xfrm>
            </p:grpSpPr>
            <p:sp>
              <p:nvSpPr>
                <p:cNvPr id="4009" name="Google Shape;4009;p5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57"/>
              <p:cNvGrpSpPr/>
              <p:nvPr/>
            </p:nvGrpSpPr>
            <p:grpSpPr>
              <a:xfrm>
                <a:off x="4460753" y="4009026"/>
                <a:ext cx="493110" cy="382170"/>
                <a:chOff x="2319875" y="4336625"/>
                <a:chExt cx="1468025" cy="1137750"/>
              </a:xfrm>
            </p:grpSpPr>
            <p:sp>
              <p:nvSpPr>
                <p:cNvPr id="4012" name="Google Shape;4012;p5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4" name="Google Shape;4014;p57"/>
            <p:cNvGrpSpPr/>
            <p:nvPr/>
          </p:nvGrpSpPr>
          <p:grpSpPr>
            <a:xfrm>
              <a:off x="4479443" y="3645904"/>
              <a:ext cx="455965" cy="388789"/>
              <a:chOff x="2957425" y="238100"/>
              <a:chExt cx="1910200" cy="1628775"/>
            </a:xfrm>
          </p:grpSpPr>
          <p:sp>
            <p:nvSpPr>
              <p:cNvPr id="4015" name="Google Shape;4015;p5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5" name="Google Shape;4025;p57"/>
          <p:cNvGrpSpPr/>
          <p:nvPr/>
        </p:nvGrpSpPr>
        <p:grpSpPr>
          <a:xfrm>
            <a:off x="2480746" y="3534460"/>
            <a:ext cx="1243128" cy="637739"/>
            <a:chOff x="2496310" y="3693351"/>
            <a:chExt cx="1342906" cy="688926"/>
          </a:xfrm>
        </p:grpSpPr>
        <p:grpSp>
          <p:nvGrpSpPr>
            <p:cNvPr id="4026" name="Google Shape;4026;p57"/>
            <p:cNvGrpSpPr/>
            <p:nvPr/>
          </p:nvGrpSpPr>
          <p:grpSpPr>
            <a:xfrm>
              <a:off x="2496310" y="3693351"/>
              <a:ext cx="1342906" cy="688875"/>
              <a:chOff x="2496310" y="3693351"/>
              <a:chExt cx="1342906" cy="688875"/>
            </a:xfrm>
          </p:grpSpPr>
          <p:sp>
            <p:nvSpPr>
              <p:cNvPr id="4027" name="Google Shape;4027;p5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3" name="Google Shape;4033;p57"/>
              <p:cNvCxnSpPr>
                <a:stCxn id="403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034" name="Google Shape;4034;p57"/>
              <p:cNvCxnSpPr>
                <a:stCxn id="402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035" name="Google Shape;4035;p57"/>
              <p:cNvCxnSpPr>
                <a:stCxn id="402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036" name="Google Shape;4036;p57"/>
              <p:cNvCxnSpPr>
                <a:stCxn id="403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037" name="Google Shape;4037;p57"/>
              <p:cNvCxnSpPr>
                <a:stCxn id="403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038" name="Google Shape;4038;p57"/>
            <p:cNvGrpSpPr/>
            <p:nvPr/>
          </p:nvGrpSpPr>
          <p:grpSpPr>
            <a:xfrm>
              <a:off x="2675275" y="3930557"/>
              <a:ext cx="1003306" cy="451719"/>
              <a:chOff x="2675275" y="4174282"/>
              <a:chExt cx="1003306" cy="451719"/>
            </a:xfrm>
          </p:grpSpPr>
          <p:sp>
            <p:nvSpPr>
              <p:cNvPr id="4039" name="Google Shape;4039;p5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2" name="Google Shape;4042;p57"/>
          <p:cNvGrpSpPr/>
          <p:nvPr/>
        </p:nvGrpSpPr>
        <p:grpSpPr>
          <a:xfrm>
            <a:off x="1654417" y="971307"/>
            <a:ext cx="574511" cy="874709"/>
            <a:chOff x="1715404" y="1112080"/>
            <a:chExt cx="642270" cy="977984"/>
          </a:xfrm>
        </p:grpSpPr>
        <p:grpSp>
          <p:nvGrpSpPr>
            <p:cNvPr id="4043" name="Google Shape;4043;p57"/>
            <p:cNvGrpSpPr/>
            <p:nvPr/>
          </p:nvGrpSpPr>
          <p:grpSpPr>
            <a:xfrm>
              <a:off x="1715404" y="1112080"/>
              <a:ext cx="642270" cy="977984"/>
              <a:chOff x="1715404" y="1112080"/>
              <a:chExt cx="642270" cy="977984"/>
            </a:xfrm>
          </p:grpSpPr>
          <p:sp>
            <p:nvSpPr>
              <p:cNvPr id="4044" name="Google Shape;4044;p5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57"/>
            <p:cNvGrpSpPr/>
            <p:nvPr/>
          </p:nvGrpSpPr>
          <p:grpSpPr>
            <a:xfrm>
              <a:off x="1768927" y="1165603"/>
              <a:ext cx="535225" cy="851367"/>
              <a:chOff x="1768927" y="1165603"/>
              <a:chExt cx="535225" cy="851367"/>
            </a:xfrm>
          </p:grpSpPr>
          <p:sp>
            <p:nvSpPr>
              <p:cNvPr id="4047" name="Google Shape;4047;p5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9" name="Google Shape;4049;p57"/>
            <p:cNvGrpSpPr/>
            <p:nvPr/>
          </p:nvGrpSpPr>
          <p:grpSpPr>
            <a:xfrm>
              <a:off x="1822449" y="1219125"/>
              <a:ext cx="428180" cy="718859"/>
              <a:chOff x="1822449" y="1219125"/>
              <a:chExt cx="428180" cy="718859"/>
            </a:xfrm>
          </p:grpSpPr>
          <p:sp>
            <p:nvSpPr>
              <p:cNvPr id="4050" name="Google Shape;4050;p5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57"/>
            <p:cNvGrpSpPr/>
            <p:nvPr/>
          </p:nvGrpSpPr>
          <p:grpSpPr>
            <a:xfrm>
              <a:off x="1875972" y="1272648"/>
              <a:ext cx="321135" cy="586939"/>
              <a:chOff x="1875972" y="1272648"/>
              <a:chExt cx="321135" cy="586939"/>
            </a:xfrm>
          </p:grpSpPr>
          <p:sp>
            <p:nvSpPr>
              <p:cNvPr id="4053" name="Google Shape;4053;p5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5" name="Google Shape;4055;p57"/>
          <p:cNvGrpSpPr/>
          <p:nvPr/>
        </p:nvGrpSpPr>
        <p:grpSpPr>
          <a:xfrm>
            <a:off x="7761578" y="3528028"/>
            <a:ext cx="293855" cy="644170"/>
            <a:chOff x="241025" y="3151575"/>
            <a:chExt cx="293855" cy="644170"/>
          </a:xfrm>
        </p:grpSpPr>
        <p:sp>
          <p:nvSpPr>
            <p:cNvPr id="4056" name="Google Shape;4056;p5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57"/>
          <p:cNvGrpSpPr/>
          <p:nvPr/>
        </p:nvGrpSpPr>
        <p:grpSpPr>
          <a:xfrm>
            <a:off x="709562" y="2728028"/>
            <a:ext cx="1779649" cy="591620"/>
            <a:chOff x="246070" y="1983375"/>
            <a:chExt cx="1855347" cy="616849"/>
          </a:xfrm>
        </p:grpSpPr>
        <p:sp>
          <p:nvSpPr>
            <p:cNvPr id="4059" name="Google Shape;4059;p5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57"/>
          <p:cNvGrpSpPr/>
          <p:nvPr/>
        </p:nvGrpSpPr>
        <p:grpSpPr>
          <a:xfrm>
            <a:off x="2320428" y="971307"/>
            <a:ext cx="711055" cy="745993"/>
            <a:chOff x="2496269" y="1171698"/>
            <a:chExt cx="761953" cy="799392"/>
          </a:xfrm>
        </p:grpSpPr>
        <p:grpSp>
          <p:nvGrpSpPr>
            <p:cNvPr id="4069" name="Google Shape;4069;p57"/>
            <p:cNvGrpSpPr/>
            <p:nvPr/>
          </p:nvGrpSpPr>
          <p:grpSpPr>
            <a:xfrm>
              <a:off x="2496269" y="1171698"/>
              <a:ext cx="761953" cy="723022"/>
              <a:chOff x="2496269" y="1171698"/>
              <a:chExt cx="761953" cy="723022"/>
            </a:xfrm>
          </p:grpSpPr>
          <p:sp>
            <p:nvSpPr>
              <p:cNvPr id="4070" name="Google Shape;4070;p5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2" name="Google Shape;4072;p57"/>
              <p:cNvGrpSpPr/>
              <p:nvPr/>
            </p:nvGrpSpPr>
            <p:grpSpPr>
              <a:xfrm>
                <a:off x="2496269" y="1171698"/>
                <a:ext cx="761953" cy="723022"/>
                <a:chOff x="2496269" y="1120652"/>
                <a:chExt cx="761953" cy="723022"/>
              </a:xfrm>
            </p:grpSpPr>
            <p:grpSp>
              <p:nvGrpSpPr>
                <p:cNvPr id="4073" name="Google Shape;4073;p57"/>
                <p:cNvGrpSpPr/>
                <p:nvPr/>
              </p:nvGrpSpPr>
              <p:grpSpPr>
                <a:xfrm>
                  <a:off x="2496269" y="1120652"/>
                  <a:ext cx="761953" cy="723022"/>
                  <a:chOff x="2496269" y="1120652"/>
                  <a:chExt cx="761953" cy="723022"/>
                </a:xfrm>
              </p:grpSpPr>
              <p:grpSp>
                <p:nvGrpSpPr>
                  <p:cNvPr id="4074" name="Google Shape;4074;p57"/>
                  <p:cNvGrpSpPr/>
                  <p:nvPr/>
                </p:nvGrpSpPr>
                <p:grpSpPr>
                  <a:xfrm>
                    <a:off x="2496269" y="1304589"/>
                    <a:ext cx="407089" cy="305057"/>
                    <a:chOff x="2496269" y="1304589"/>
                    <a:chExt cx="407089" cy="305057"/>
                  </a:xfrm>
                </p:grpSpPr>
                <p:sp>
                  <p:nvSpPr>
                    <p:cNvPr id="4075" name="Google Shape;4075;p5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57"/>
                  <p:cNvGrpSpPr/>
                  <p:nvPr/>
                </p:nvGrpSpPr>
                <p:grpSpPr>
                  <a:xfrm>
                    <a:off x="2586468" y="1493376"/>
                    <a:ext cx="358850" cy="349656"/>
                    <a:chOff x="2586468" y="1493376"/>
                    <a:chExt cx="358850" cy="349656"/>
                  </a:xfrm>
                </p:grpSpPr>
                <p:sp>
                  <p:nvSpPr>
                    <p:cNvPr id="4078" name="Google Shape;4078;p5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57"/>
                  <p:cNvGrpSpPr/>
                  <p:nvPr/>
                </p:nvGrpSpPr>
                <p:grpSpPr>
                  <a:xfrm>
                    <a:off x="2807939" y="1494024"/>
                    <a:ext cx="358857" cy="349650"/>
                    <a:chOff x="2807939" y="1494024"/>
                    <a:chExt cx="358857" cy="349650"/>
                  </a:xfrm>
                </p:grpSpPr>
                <p:sp>
                  <p:nvSpPr>
                    <p:cNvPr id="4081" name="Google Shape;4081;p5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57"/>
                  <p:cNvGrpSpPr/>
                  <p:nvPr/>
                </p:nvGrpSpPr>
                <p:grpSpPr>
                  <a:xfrm>
                    <a:off x="2851133" y="1305635"/>
                    <a:ext cx="407089" cy="305057"/>
                    <a:chOff x="2851133" y="1305635"/>
                    <a:chExt cx="407089" cy="305057"/>
                  </a:xfrm>
                </p:grpSpPr>
                <p:sp>
                  <p:nvSpPr>
                    <p:cNvPr id="4084" name="Google Shape;4084;p5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57"/>
                  <p:cNvGrpSpPr/>
                  <p:nvPr/>
                </p:nvGrpSpPr>
                <p:grpSpPr>
                  <a:xfrm>
                    <a:off x="2727495" y="1120652"/>
                    <a:ext cx="300271" cy="396358"/>
                    <a:chOff x="2727495" y="1120652"/>
                    <a:chExt cx="300271" cy="396358"/>
                  </a:xfrm>
                </p:grpSpPr>
                <p:sp>
                  <p:nvSpPr>
                    <p:cNvPr id="4087" name="Google Shape;4087;p5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9" name="Google Shape;4089;p57"/>
                <p:cNvGrpSpPr/>
                <p:nvPr/>
              </p:nvGrpSpPr>
              <p:grpSpPr>
                <a:xfrm>
                  <a:off x="2722305" y="1350460"/>
                  <a:ext cx="308357" cy="308344"/>
                  <a:chOff x="2722305" y="1350460"/>
                  <a:chExt cx="308357" cy="308344"/>
                </a:xfrm>
              </p:grpSpPr>
              <p:sp>
                <p:nvSpPr>
                  <p:cNvPr id="4090" name="Google Shape;4090;p5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1" name="Google Shape;4091;p57"/>
                  <p:cNvGrpSpPr/>
                  <p:nvPr/>
                </p:nvGrpSpPr>
                <p:grpSpPr>
                  <a:xfrm>
                    <a:off x="2725064" y="1364529"/>
                    <a:ext cx="297954" cy="280182"/>
                    <a:chOff x="2725064" y="1364529"/>
                    <a:chExt cx="297954" cy="280182"/>
                  </a:xfrm>
                </p:grpSpPr>
                <p:sp>
                  <p:nvSpPr>
                    <p:cNvPr id="4092" name="Google Shape;4092;p5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097" name="Google Shape;4097;p5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57"/>
          <p:cNvGrpSpPr/>
          <p:nvPr/>
        </p:nvGrpSpPr>
        <p:grpSpPr>
          <a:xfrm>
            <a:off x="3909129" y="2727412"/>
            <a:ext cx="1569144" cy="591015"/>
            <a:chOff x="3820100" y="3023049"/>
            <a:chExt cx="1303926" cy="491162"/>
          </a:xfrm>
        </p:grpSpPr>
        <p:grpSp>
          <p:nvGrpSpPr>
            <p:cNvPr id="4103" name="Google Shape;4103;p57"/>
            <p:cNvGrpSpPr/>
            <p:nvPr/>
          </p:nvGrpSpPr>
          <p:grpSpPr>
            <a:xfrm>
              <a:off x="3820100" y="3023072"/>
              <a:ext cx="1303926" cy="491139"/>
              <a:chOff x="3820100" y="3023072"/>
              <a:chExt cx="1303926" cy="491139"/>
            </a:xfrm>
          </p:grpSpPr>
          <p:sp>
            <p:nvSpPr>
              <p:cNvPr id="4104" name="Google Shape;4104;p5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57"/>
            <p:cNvGrpSpPr/>
            <p:nvPr/>
          </p:nvGrpSpPr>
          <p:grpSpPr>
            <a:xfrm>
              <a:off x="4132439" y="3023645"/>
              <a:ext cx="393633" cy="177096"/>
              <a:chOff x="4132439" y="3023645"/>
              <a:chExt cx="393633" cy="177096"/>
            </a:xfrm>
          </p:grpSpPr>
          <p:sp>
            <p:nvSpPr>
              <p:cNvPr id="4107" name="Google Shape;4107;p5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57"/>
            <p:cNvGrpSpPr/>
            <p:nvPr/>
          </p:nvGrpSpPr>
          <p:grpSpPr>
            <a:xfrm>
              <a:off x="3921811" y="3023049"/>
              <a:ext cx="1002397" cy="388943"/>
              <a:chOff x="3921811" y="3023049"/>
              <a:chExt cx="1002397" cy="388943"/>
            </a:xfrm>
          </p:grpSpPr>
          <p:sp>
            <p:nvSpPr>
              <p:cNvPr id="4110" name="Google Shape;4110;p5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57"/>
            <p:cNvGrpSpPr/>
            <p:nvPr/>
          </p:nvGrpSpPr>
          <p:grpSpPr>
            <a:xfrm>
              <a:off x="4023645" y="3023049"/>
              <a:ext cx="683032" cy="286722"/>
              <a:chOff x="4023645" y="3023049"/>
              <a:chExt cx="683032" cy="286722"/>
            </a:xfrm>
          </p:grpSpPr>
          <p:sp>
            <p:nvSpPr>
              <p:cNvPr id="4113" name="Google Shape;4113;p5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5" name="Google Shape;4115;p57"/>
          <p:cNvGrpSpPr/>
          <p:nvPr/>
        </p:nvGrpSpPr>
        <p:grpSpPr>
          <a:xfrm>
            <a:off x="1541251" y="1854258"/>
            <a:ext cx="713522" cy="688025"/>
            <a:chOff x="1706078" y="2092648"/>
            <a:chExt cx="660913" cy="637296"/>
          </a:xfrm>
        </p:grpSpPr>
        <p:sp>
          <p:nvSpPr>
            <p:cNvPr id="4116" name="Google Shape;4116;p5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7" name="Google Shape;4117;p57"/>
            <p:cNvGrpSpPr/>
            <p:nvPr/>
          </p:nvGrpSpPr>
          <p:grpSpPr>
            <a:xfrm>
              <a:off x="1706078" y="2092648"/>
              <a:ext cx="660913" cy="575241"/>
              <a:chOff x="1706078" y="2092648"/>
              <a:chExt cx="660913" cy="575241"/>
            </a:xfrm>
          </p:grpSpPr>
          <p:sp>
            <p:nvSpPr>
              <p:cNvPr id="4118" name="Google Shape;4118;p5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1" name="Google Shape;4121;p57"/>
          <p:cNvGrpSpPr/>
          <p:nvPr/>
        </p:nvGrpSpPr>
        <p:grpSpPr>
          <a:xfrm>
            <a:off x="6303109" y="971806"/>
            <a:ext cx="1317459" cy="684168"/>
            <a:chOff x="238125" y="999450"/>
            <a:chExt cx="7140700" cy="3708225"/>
          </a:xfrm>
        </p:grpSpPr>
        <p:sp>
          <p:nvSpPr>
            <p:cNvPr id="4122" name="Google Shape;4122;p5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4" name="Shape 4134"/>
        <p:cNvGrpSpPr/>
        <p:nvPr/>
      </p:nvGrpSpPr>
      <p:grpSpPr>
        <a:xfrm>
          <a:off x="0" y="0"/>
          <a:ext cx="0" cy="0"/>
          <a:chOff x="0" y="0"/>
          <a:chExt cx="0" cy="0"/>
        </a:xfrm>
      </p:grpSpPr>
      <p:grpSp>
        <p:nvGrpSpPr>
          <p:cNvPr id="4135" name="Google Shape;4135;p58"/>
          <p:cNvGrpSpPr/>
          <p:nvPr/>
        </p:nvGrpSpPr>
        <p:grpSpPr>
          <a:xfrm>
            <a:off x="717027" y="967622"/>
            <a:ext cx="1636117" cy="1526144"/>
            <a:chOff x="729238" y="1179665"/>
            <a:chExt cx="1636117" cy="1526144"/>
          </a:xfrm>
        </p:grpSpPr>
        <p:grpSp>
          <p:nvGrpSpPr>
            <p:cNvPr id="4136" name="Google Shape;4136;p58"/>
            <p:cNvGrpSpPr/>
            <p:nvPr/>
          </p:nvGrpSpPr>
          <p:grpSpPr>
            <a:xfrm>
              <a:off x="729238" y="1179665"/>
              <a:ext cx="80700" cy="1526144"/>
              <a:chOff x="729238" y="1179665"/>
              <a:chExt cx="80700" cy="1526144"/>
            </a:xfrm>
          </p:grpSpPr>
          <p:sp>
            <p:nvSpPr>
              <p:cNvPr id="4137" name="Google Shape;4137;p5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58"/>
            <p:cNvGrpSpPr/>
            <p:nvPr/>
          </p:nvGrpSpPr>
          <p:grpSpPr>
            <a:xfrm>
              <a:off x="903098" y="1179665"/>
              <a:ext cx="80700" cy="1526144"/>
              <a:chOff x="903098" y="1179665"/>
              <a:chExt cx="80700" cy="1526144"/>
            </a:xfrm>
          </p:grpSpPr>
          <p:sp>
            <p:nvSpPr>
              <p:cNvPr id="4148" name="Google Shape;4148;p5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58"/>
            <p:cNvGrpSpPr/>
            <p:nvPr/>
          </p:nvGrpSpPr>
          <p:grpSpPr>
            <a:xfrm>
              <a:off x="1076958" y="1179665"/>
              <a:ext cx="80700" cy="1526144"/>
              <a:chOff x="1076958" y="1179665"/>
              <a:chExt cx="80700" cy="1526144"/>
            </a:xfrm>
          </p:grpSpPr>
          <p:sp>
            <p:nvSpPr>
              <p:cNvPr id="4159" name="Google Shape;4159;p5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58"/>
            <p:cNvGrpSpPr/>
            <p:nvPr/>
          </p:nvGrpSpPr>
          <p:grpSpPr>
            <a:xfrm>
              <a:off x="1247707" y="1179665"/>
              <a:ext cx="80700" cy="1526144"/>
              <a:chOff x="1247707" y="1179665"/>
              <a:chExt cx="80700" cy="1526144"/>
            </a:xfrm>
          </p:grpSpPr>
          <p:sp>
            <p:nvSpPr>
              <p:cNvPr id="4170" name="Google Shape;4170;p5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58"/>
            <p:cNvGrpSpPr/>
            <p:nvPr/>
          </p:nvGrpSpPr>
          <p:grpSpPr>
            <a:xfrm>
              <a:off x="1421567" y="1179665"/>
              <a:ext cx="80700" cy="1526144"/>
              <a:chOff x="1421567" y="1179665"/>
              <a:chExt cx="80700" cy="1526144"/>
            </a:xfrm>
          </p:grpSpPr>
          <p:sp>
            <p:nvSpPr>
              <p:cNvPr id="4181" name="Google Shape;4181;p5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58"/>
            <p:cNvGrpSpPr/>
            <p:nvPr/>
          </p:nvGrpSpPr>
          <p:grpSpPr>
            <a:xfrm>
              <a:off x="1592327" y="1179665"/>
              <a:ext cx="80700" cy="1526144"/>
              <a:chOff x="1592327" y="1179665"/>
              <a:chExt cx="80700" cy="1526144"/>
            </a:xfrm>
          </p:grpSpPr>
          <p:sp>
            <p:nvSpPr>
              <p:cNvPr id="4192" name="Google Shape;4192;p5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58"/>
            <p:cNvGrpSpPr/>
            <p:nvPr/>
          </p:nvGrpSpPr>
          <p:grpSpPr>
            <a:xfrm>
              <a:off x="1766187" y="1179665"/>
              <a:ext cx="80700" cy="1526144"/>
              <a:chOff x="1766187" y="1179665"/>
              <a:chExt cx="80700" cy="1526144"/>
            </a:xfrm>
          </p:grpSpPr>
          <p:sp>
            <p:nvSpPr>
              <p:cNvPr id="4203" name="Google Shape;4203;p5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58"/>
            <p:cNvGrpSpPr/>
            <p:nvPr/>
          </p:nvGrpSpPr>
          <p:grpSpPr>
            <a:xfrm>
              <a:off x="1936935" y="1179665"/>
              <a:ext cx="80700" cy="1526144"/>
              <a:chOff x="1936935" y="1179665"/>
              <a:chExt cx="80700" cy="1526144"/>
            </a:xfrm>
          </p:grpSpPr>
          <p:sp>
            <p:nvSpPr>
              <p:cNvPr id="4214" name="Google Shape;4214;p5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58"/>
            <p:cNvGrpSpPr/>
            <p:nvPr/>
          </p:nvGrpSpPr>
          <p:grpSpPr>
            <a:xfrm>
              <a:off x="2110795" y="1179665"/>
              <a:ext cx="80700" cy="1526144"/>
              <a:chOff x="2110795" y="1179665"/>
              <a:chExt cx="80700" cy="1526144"/>
            </a:xfrm>
          </p:grpSpPr>
          <p:sp>
            <p:nvSpPr>
              <p:cNvPr id="4225" name="Google Shape;4225;p5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5" name="Google Shape;4235;p58"/>
            <p:cNvGrpSpPr/>
            <p:nvPr/>
          </p:nvGrpSpPr>
          <p:grpSpPr>
            <a:xfrm>
              <a:off x="2284655" y="1179665"/>
              <a:ext cx="80700" cy="1526144"/>
              <a:chOff x="2284655" y="1179665"/>
              <a:chExt cx="80700" cy="1526144"/>
            </a:xfrm>
          </p:grpSpPr>
          <p:sp>
            <p:nvSpPr>
              <p:cNvPr id="4236" name="Google Shape;4236;p5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6" name="Google Shape;4246;p58"/>
          <p:cNvGrpSpPr/>
          <p:nvPr/>
        </p:nvGrpSpPr>
        <p:grpSpPr>
          <a:xfrm>
            <a:off x="2611693" y="986760"/>
            <a:ext cx="1364248" cy="1102133"/>
            <a:chOff x="2623904" y="1198803"/>
            <a:chExt cx="1364248" cy="1102133"/>
          </a:xfrm>
        </p:grpSpPr>
        <p:grpSp>
          <p:nvGrpSpPr>
            <p:cNvPr id="4247" name="Google Shape;4247;p58"/>
            <p:cNvGrpSpPr/>
            <p:nvPr/>
          </p:nvGrpSpPr>
          <p:grpSpPr>
            <a:xfrm>
              <a:off x="2623907" y="1198803"/>
              <a:ext cx="1364245" cy="273000"/>
              <a:chOff x="2623907" y="1198803"/>
              <a:chExt cx="1364245" cy="273000"/>
            </a:xfrm>
          </p:grpSpPr>
          <p:sp>
            <p:nvSpPr>
              <p:cNvPr id="4248" name="Google Shape;4248;p5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58"/>
            <p:cNvGrpSpPr/>
            <p:nvPr/>
          </p:nvGrpSpPr>
          <p:grpSpPr>
            <a:xfrm>
              <a:off x="2623904" y="1476964"/>
              <a:ext cx="1364245" cy="273000"/>
              <a:chOff x="2623904" y="1476964"/>
              <a:chExt cx="1364245" cy="273000"/>
            </a:xfrm>
          </p:grpSpPr>
          <p:sp>
            <p:nvSpPr>
              <p:cNvPr id="4254" name="Google Shape;4254;p5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9" name="Google Shape;4259;p58"/>
            <p:cNvGrpSpPr/>
            <p:nvPr/>
          </p:nvGrpSpPr>
          <p:grpSpPr>
            <a:xfrm>
              <a:off x="2623907" y="1749775"/>
              <a:ext cx="1364245" cy="273000"/>
              <a:chOff x="2623907" y="1749775"/>
              <a:chExt cx="1364245" cy="273000"/>
            </a:xfrm>
          </p:grpSpPr>
          <p:sp>
            <p:nvSpPr>
              <p:cNvPr id="4260" name="Google Shape;4260;p5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58"/>
            <p:cNvGrpSpPr/>
            <p:nvPr/>
          </p:nvGrpSpPr>
          <p:grpSpPr>
            <a:xfrm>
              <a:off x="2623904" y="2027936"/>
              <a:ext cx="1364245" cy="273000"/>
              <a:chOff x="2623904" y="2027936"/>
              <a:chExt cx="1364245" cy="273000"/>
            </a:xfrm>
          </p:grpSpPr>
          <p:sp>
            <p:nvSpPr>
              <p:cNvPr id="4266" name="Google Shape;4266;p5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1" name="Google Shape;4271;p58"/>
          <p:cNvGrpSpPr/>
          <p:nvPr/>
        </p:nvGrpSpPr>
        <p:grpSpPr>
          <a:xfrm>
            <a:off x="2601154" y="2445833"/>
            <a:ext cx="1387541" cy="159124"/>
            <a:chOff x="3200660" y="2180272"/>
            <a:chExt cx="2563824" cy="378237"/>
          </a:xfrm>
        </p:grpSpPr>
        <p:sp>
          <p:nvSpPr>
            <p:cNvPr id="4272" name="Google Shape;4272;p5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58"/>
          <p:cNvGrpSpPr/>
          <p:nvPr/>
        </p:nvGrpSpPr>
        <p:grpSpPr>
          <a:xfrm>
            <a:off x="2597679" y="2723597"/>
            <a:ext cx="1390502" cy="159625"/>
            <a:chOff x="3530150" y="2790075"/>
            <a:chExt cx="1962600" cy="225300"/>
          </a:xfrm>
        </p:grpSpPr>
        <p:sp>
          <p:nvSpPr>
            <p:cNvPr id="4291" name="Google Shape;4291;p5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58"/>
          <p:cNvGrpSpPr/>
          <p:nvPr/>
        </p:nvGrpSpPr>
        <p:grpSpPr>
          <a:xfrm>
            <a:off x="2597736" y="3001862"/>
            <a:ext cx="1411629" cy="154175"/>
            <a:chOff x="3558802" y="4011244"/>
            <a:chExt cx="1866000" cy="111600"/>
          </a:xfrm>
        </p:grpSpPr>
        <p:sp>
          <p:nvSpPr>
            <p:cNvPr id="4294" name="Google Shape;4294;p5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58"/>
          <p:cNvGrpSpPr/>
          <p:nvPr/>
        </p:nvGrpSpPr>
        <p:grpSpPr>
          <a:xfrm>
            <a:off x="2598024" y="2207432"/>
            <a:ext cx="1383503" cy="119761"/>
            <a:chOff x="3465975" y="2270258"/>
            <a:chExt cx="1986364" cy="171947"/>
          </a:xfrm>
        </p:grpSpPr>
        <p:sp>
          <p:nvSpPr>
            <p:cNvPr id="4297" name="Google Shape;4297;p5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58"/>
          <p:cNvGrpSpPr/>
          <p:nvPr/>
        </p:nvGrpSpPr>
        <p:grpSpPr>
          <a:xfrm>
            <a:off x="2609031" y="3571205"/>
            <a:ext cx="1369531" cy="195460"/>
            <a:chOff x="723300" y="4253549"/>
            <a:chExt cx="2276482" cy="324900"/>
          </a:xfrm>
        </p:grpSpPr>
        <p:sp>
          <p:nvSpPr>
            <p:cNvPr id="4306" name="Google Shape;4306;p5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58"/>
          <p:cNvGrpSpPr/>
          <p:nvPr/>
        </p:nvGrpSpPr>
        <p:grpSpPr>
          <a:xfrm>
            <a:off x="2598592" y="3272446"/>
            <a:ext cx="1389066" cy="180119"/>
            <a:chOff x="705948" y="3788465"/>
            <a:chExt cx="2308953" cy="299400"/>
          </a:xfrm>
        </p:grpSpPr>
        <p:sp>
          <p:nvSpPr>
            <p:cNvPr id="4312" name="Google Shape;4312;p5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58"/>
          <p:cNvGrpSpPr/>
          <p:nvPr/>
        </p:nvGrpSpPr>
        <p:grpSpPr>
          <a:xfrm>
            <a:off x="4195583" y="1876400"/>
            <a:ext cx="1433821" cy="191501"/>
            <a:chOff x="4273350" y="2088443"/>
            <a:chExt cx="1433821" cy="191501"/>
          </a:xfrm>
        </p:grpSpPr>
        <p:grpSp>
          <p:nvGrpSpPr>
            <p:cNvPr id="4318" name="Google Shape;4318;p58"/>
            <p:cNvGrpSpPr/>
            <p:nvPr/>
          </p:nvGrpSpPr>
          <p:grpSpPr>
            <a:xfrm>
              <a:off x="4273350" y="2088443"/>
              <a:ext cx="1433821" cy="0"/>
              <a:chOff x="5224975" y="2962250"/>
              <a:chExt cx="1544400" cy="0"/>
            </a:xfrm>
          </p:grpSpPr>
          <p:cxnSp>
            <p:nvCxnSpPr>
              <p:cNvPr id="4319" name="Google Shape;4319;p5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320" name="Google Shape;4320;p5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321" name="Google Shape;4321;p58"/>
            <p:cNvGrpSpPr/>
            <p:nvPr/>
          </p:nvGrpSpPr>
          <p:grpSpPr>
            <a:xfrm>
              <a:off x="4273350" y="2279944"/>
              <a:ext cx="1433821" cy="0"/>
              <a:chOff x="5224975" y="2962250"/>
              <a:chExt cx="1544400" cy="0"/>
            </a:xfrm>
          </p:grpSpPr>
          <p:cxnSp>
            <p:nvCxnSpPr>
              <p:cNvPr id="4322" name="Google Shape;4322;p5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323" name="Google Shape;4323;p5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324" name="Google Shape;4324;p58"/>
          <p:cNvGrpSpPr/>
          <p:nvPr/>
        </p:nvGrpSpPr>
        <p:grpSpPr>
          <a:xfrm>
            <a:off x="2646529" y="3885304"/>
            <a:ext cx="1304609" cy="294074"/>
            <a:chOff x="2658741" y="4097347"/>
            <a:chExt cx="1304609" cy="294074"/>
          </a:xfrm>
        </p:grpSpPr>
        <p:grpSp>
          <p:nvGrpSpPr>
            <p:cNvPr id="4325" name="Google Shape;4325;p58"/>
            <p:cNvGrpSpPr/>
            <p:nvPr/>
          </p:nvGrpSpPr>
          <p:grpSpPr>
            <a:xfrm>
              <a:off x="2658741" y="4097347"/>
              <a:ext cx="118572" cy="294074"/>
              <a:chOff x="3343310" y="4475555"/>
              <a:chExt cx="127717" cy="316753"/>
            </a:xfrm>
          </p:grpSpPr>
          <p:sp>
            <p:nvSpPr>
              <p:cNvPr id="4326" name="Google Shape;4326;p5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58"/>
            <p:cNvGrpSpPr/>
            <p:nvPr/>
          </p:nvGrpSpPr>
          <p:grpSpPr>
            <a:xfrm>
              <a:off x="3815519" y="4098388"/>
              <a:ext cx="147831" cy="291991"/>
              <a:chOff x="3527539" y="4476677"/>
              <a:chExt cx="159232" cy="314510"/>
            </a:xfrm>
          </p:grpSpPr>
          <p:sp>
            <p:nvSpPr>
              <p:cNvPr id="4329" name="Google Shape;4329;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58"/>
            <p:cNvGrpSpPr/>
            <p:nvPr/>
          </p:nvGrpSpPr>
          <p:grpSpPr>
            <a:xfrm>
              <a:off x="3511696" y="4098388"/>
              <a:ext cx="147831" cy="291991"/>
              <a:chOff x="3527539" y="4476677"/>
              <a:chExt cx="159232" cy="314510"/>
            </a:xfrm>
          </p:grpSpPr>
          <p:sp>
            <p:nvSpPr>
              <p:cNvPr id="4332" name="Google Shape;4332;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4" name="Google Shape;4334;p58"/>
            <p:cNvGrpSpPr/>
            <p:nvPr/>
          </p:nvGrpSpPr>
          <p:grpSpPr>
            <a:xfrm>
              <a:off x="3207874" y="4098388"/>
              <a:ext cx="147831" cy="291991"/>
              <a:chOff x="3527539" y="4476677"/>
              <a:chExt cx="159232" cy="314510"/>
            </a:xfrm>
          </p:grpSpPr>
          <p:sp>
            <p:nvSpPr>
              <p:cNvPr id="4335" name="Google Shape;4335;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58"/>
            <p:cNvGrpSpPr/>
            <p:nvPr/>
          </p:nvGrpSpPr>
          <p:grpSpPr>
            <a:xfrm>
              <a:off x="2933305" y="4097347"/>
              <a:ext cx="118572" cy="294074"/>
              <a:chOff x="3343310" y="4475555"/>
              <a:chExt cx="127717" cy="316753"/>
            </a:xfrm>
          </p:grpSpPr>
          <p:sp>
            <p:nvSpPr>
              <p:cNvPr id="4338" name="Google Shape;4338;p5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0" name="Google Shape;4340;p58"/>
          <p:cNvGrpSpPr/>
          <p:nvPr/>
        </p:nvGrpSpPr>
        <p:grpSpPr>
          <a:xfrm>
            <a:off x="4197138" y="963998"/>
            <a:ext cx="1430711" cy="751237"/>
            <a:chOff x="5159450" y="1919950"/>
            <a:chExt cx="1541050" cy="862500"/>
          </a:xfrm>
        </p:grpSpPr>
        <p:sp>
          <p:nvSpPr>
            <p:cNvPr id="4341" name="Google Shape;4341;p5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342" name="Google Shape;4342;p58"/>
            <p:cNvGrpSpPr/>
            <p:nvPr/>
          </p:nvGrpSpPr>
          <p:grpSpPr>
            <a:xfrm>
              <a:off x="5159450" y="1919950"/>
              <a:ext cx="1541050" cy="862500"/>
              <a:chOff x="5159450" y="1919950"/>
              <a:chExt cx="1541050" cy="862500"/>
            </a:xfrm>
          </p:grpSpPr>
          <p:cxnSp>
            <p:nvCxnSpPr>
              <p:cNvPr id="4343" name="Google Shape;4343;p5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344" name="Google Shape;4344;p5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345" name="Google Shape;4345;p58"/>
          <p:cNvGrpSpPr/>
          <p:nvPr/>
        </p:nvGrpSpPr>
        <p:grpSpPr>
          <a:xfrm>
            <a:off x="4245275" y="2227768"/>
            <a:ext cx="1334436" cy="967914"/>
            <a:chOff x="4294923" y="2439811"/>
            <a:chExt cx="1334436" cy="967914"/>
          </a:xfrm>
        </p:grpSpPr>
        <p:grpSp>
          <p:nvGrpSpPr>
            <p:cNvPr id="4346" name="Google Shape;4346;p58"/>
            <p:cNvGrpSpPr/>
            <p:nvPr/>
          </p:nvGrpSpPr>
          <p:grpSpPr>
            <a:xfrm>
              <a:off x="4960455" y="2469658"/>
              <a:ext cx="668904" cy="885524"/>
              <a:chOff x="4960455" y="2469658"/>
              <a:chExt cx="668904" cy="885524"/>
            </a:xfrm>
          </p:grpSpPr>
          <p:sp>
            <p:nvSpPr>
              <p:cNvPr id="4347" name="Google Shape;4347;p5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3" name="Google Shape;4353;p58"/>
            <p:cNvGrpSpPr/>
            <p:nvPr/>
          </p:nvGrpSpPr>
          <p:grpSpPr>
            <a:xfrm>
              <a:off x="4294923" y="2469658"/>
              <a:ext cx="668951" cy="885524"/>
              <a:chOff x="4294923" y="2469658"/>
              <a:chExt cx="668951" cy="885524"/>
            </a:xfrm>
          </p:grpSpPr>
          <p:sp>
            <p:nvSpPr>
              <p:cNvPr id="4354" name="Google Shape;4354;p5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0" name="Google Shape;4360;p5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58"/>
          <p:cNvGrpSpPr/>
          <p:nvPr/>
        </p:nvGrpSpPr>
        <p:grpSpPr>
          <a:xfrm>
            <a:off x="4231478" y="3282213"/>
            <a:ext cx="1430949" cy="897289"/>
            <a:chOff x="4351371" y="3547942"/>
            <a:chExt cx="1345130" cy="843475"/>
          </a:xfrm>
        </p:grpSpPr>
        <p:grpSp>
          <p:nvGrpSpPr>
            <p:cNvPr id="4362" name="Google Shape;4362;p58"/>
            <p:cNvGrpSpPr/>
            <p:nvPr/>
          </p:nvGrpSpPr>
          <p:grpSpPr>
            <a:xfrm>
              <a:off x="4351371" y="4209917"/>
              <a:ext cx="1345130" cy="181500"/>
              <a:chOff x="4351371" y="4209917"/>
              <a:chExt cx="1345130" cy="181500"/>
            </a:xfrm>
          </p:grpSpPr>
          <p:sp>
            <p:nvSpPr>
              <p:cNvPr id="4363" name="Google Shape;4363;p5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4" name="Google Shape;4364;p5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365" name="Google Shape;4365;p58"/>
            <p:cNvGrpSpPr/>
            <p:nvPr/>
          </p:nvGrpSpPr>
          <p:grpSpPr>
            <a:xfrm>
              <a:off x="4403010" y="3985221"/>
              <a:ext cx="1109518" cy="181500"/>
              <a:chOff x="4403010" y="3985221"/>
              <a:chExt cx="1109518" cy="181500"/>
            </a:xfrm>
          </p:grpSpPr>
          <p:sp>
            <p:nvSpPr>
              <p:cNvPr id="4366" name="Google Shape;4366;p5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7" name="Google Shape;4367;p5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368" name="Google Shape;4368;p58"/>
            <p:cNvGrpSpPr/>
            <p:nvPr/>
          </p:nvGrpSpPr>
          <p:grpSpPr>
            <a:xfrm>
              <a:off x="4618704" y="3766582"/>
              <a:ext cx="807858" cy="181500"/>
              <a:chOff x="4618704" y="3766582"/>
              <a:chExt cx="807858" cy="181500"/>
            </a:xfrm>
          </p:grpSpPr>
          <p:sp>
            <p:nvSpPr>
              <p:cNvPr id="4369" name="Google Shape;4369;p5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70" name="Google Shape;4370;p5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371" name="Google Shape;4371;p58"/>
            <p:cNvGrpSpPr/>
            <p:nvPr/>
          </p:nvGrpSpPr>
          <p:grpSpPr>
            <a:xfrm>
              <a:off x="4735238" y="3547942"/>
              <a:ext cx="462839" cy="181500"/>
              <a:chOff x="4735238" y="3547942"/>
              <a:chExt cx="462839" cy="181500"/>
            </a:xfrm>
          </p:grpSpPr>
          <p:sp>
            <p:nvSpPr>
              <p:cNvPr id="4372" name="Google Shape;4372;p5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73" name="Google Shape;4373;p5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374" name="Google Shape;4374;p58"/>
          <p:cNvGrpSpPr/>
          <p:nvPr/>
        </p:nvGrpSpPr>
        <p:grpSpPr>
          <a:xfrm>
            <a:off x="7407836" y="2217537"/>
            <a:ext cx="1020955" cy="928853"/>
            <a:chOff x="926675" y="238125"/>
            <a:chExt cx="5755100" cy="5232975"/>
          </a:xfrm>
        </p:grpSpPr>
        <p:sp>
          <p:nvSpPr>
            <p:cNvPr id="4375" name="Google Shape;4375;p5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58"/>
          <p:cNvGrpSpPr/>
          <p:nvPr/>
        </p:nvGrpSpPr>
        <p:grpSpPr>
          <a:xfrm>
            <a:off x="715210" y="2616272"/>
            <a:ext cx="1695374" cy="1560837"/>
            <a:chOff x="727421" y="2828315"/>
            <a:chExt cx="1695374" cy="1560837"/>
          </a:xfrm>
        </p:grpSpPr>
        <p:grpSp>
          <p:nvGrpSpPr>
            <p:cNvPr id="4380" name="Google Shape;4380;p58"/>
            <p:cNvGrpSpPr/>
            <p:nvPr/>
          </p:nvGrpSpPr>
          <p:grpSpPr>
            <a:xfrm>
              <a:off x="727421" y="2828315"/>
              <a:ext cx="1695374" cy="1560837"/>
              <a:chOff x="734799" y="2782450"/>
              <a:chExt cx="1571100" cy="1577400"/>
            </a:xfrm>
          </p:grpSpPr>
          <p:cxnSp>
            <p:nvCxnSpPr>
              <p:cNvPr id="4381" name="Google Shape;4381;p5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382" name="Google Shape;4382;p5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383" name="Google Shape;4383;p58"/>
            <p:cNvGrpSpPr/>
            <p:nvPr/>
          </p:nvGrpSpPr>
          <p:grpSpPr>
            <a:xfrm>
              <a:off x="819108" y="2882501"/>
              <a:ext cx="1556791" cy="1426186"/>
              <a:chOff x="819108" y="2882501"/>
              <a:chExt cx="1556791" cy="1426186"/>
            </a:xfrm>
          </p:grpSpPr>
          <p:grpSp>
            <p:nvGrpSpPr>
              <p:cNvPr id="4384" name="Google Shape;4384;p58"/>
              <p:cNvGrpSpPr/>
              <p:nvPr/>
            </p:nvGrpSpPr>
            <p:grpSpPr>
              <a:xfrm>
                <a:off x="819108" y="2882501"/>
                <a:ext cx="103104" cy="1426186"/>
                <a:chOff x="4674013" y="3100904"/>
                <a:chExt cx="122758" cy="1698043"/>
              </a:xfrm>
            </p:grpSpPr>
            <p:sp>
              <p:nvSpPr>
                <p:cNvPr id="4385" name="Google Shape;4385;p5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2" name="Google Shape;4392;p58"/>
              <p:cNvGrpSpPr/>
              <p:nvPr/>
            </p:nvGrpSpPr>
            <p:grpSpPr>
              <a:xfrm>
                <a:off x="1062475" y="2882501"/>
                <a:ext cx="103104" cy="1426186"/>
                <a:chOff x="4940438" y="3100904"/>
                <a:chExt cx="122758" cy="1698043"/>
              </a:xfrm>
            </p:grpSpPr>
            <p:sp>
              <p:nvSpPr>
                <p:cNvPr id="4393" name="Google Shape;4393;p5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58"/>
              <p:cNvGrpSpPr/>
              <p:nvPr/>
            </p:nvGrpSpPr>
            <p:grpSpPr>
              <a:xfrm>
                <a:off x="1299324" y="2882501"/>
                <a:ext cx="103104" cy="1426186"/>
                <a:chOff x="5206863" y="3100904"/>
                <a:chExt cx="122758" cy="1698043"/>
              </a:xfrm>
            </p:grpSpPr>
            <p:sp>
              <p:nvSpPr>
                <p:cNvPr id="4401" name="Google Shape;4401;p5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58"/>
              <p:cNvGrpSpPr/>
              <p:nvPr/>
            </p:nvGrpSpPr>
            <p:grpSpPr>
              <a:xfrm>
                <a:off x="1786057" y="2882501"/>
                <a:ext cx="103104" cy="1426186"/>
                <a:chOff x="6006138" y="3143629"/>
                <a:chExt cx="122758" cy="1698043"/>
              </a:xfrm>
            </p:grpSpPr>
            <p:sp>
              <p:nvSpPr>
                <p:cNvPr id="4409" name="Google Shape;4409;p5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58"/>
              <p:cNvGrpSpPr/>
              <p:nvPr/>
            </p:nvGrpSpPr>
            <p:grpSpPr>
              <a:xfrm>
                <a:off x="2029422" y="2882501"/>
                <a:ext cx="103104" cy="1426186"/>
                <a:chOff x="6805413" y="3100904"/>
                <a:chExt cx="122758" cy="1698043"/>
              </a:xfrm>
            </p:grpSpPr>
            <p:sp>
              <p:nvSpPr>
                <p:cNvPr id="4417" name="Google Shape;4417;p5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58"/>
              <p:cNvGrpSpPr/>
              <p:nvPr/>
            </p:nvGrpSpPr>
            <p:grpSpPr>
              <a:xfrm>
                <a:off x="2272795" y="2882501"/>
                <a:ext cx="103104" cy="1426186"/>
                <a:chOff x="5206863" y="3100904"/>
                <a:chExt cx="122758" cy="1698043"/>
              </a:xfrm>
            </p:grpSpPr>
            <p:sp>
              <p:nvSpPr>
                <p:cNvPr id="4425" name="Google Shape;4425;p5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58"/>
              <p:cNvGrpSpPr/>
              <p:nvPr/>
            </p:nvGrpSpPr>
            <p:grpSpPr>
              <a:xfrm>
                <a:off x="1542694" y="2882501"/>
                <a:ext cx="103104" cy="1426186"/>
                <a:chOff x="6006138" y="3143629"/>
                <a:chExt cx="122758" cy="1698043"/>
              </a:xfrm>
            </p:grpSpPr>
            <p:sp>
              <p:nvSpPr>
                <p:cNvPr id="4433" name="Google Shape;4433;p5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40" name="Google Shape;4440;p58"/>
          <p:cNvGrpSpPr/>
          <p:nvPr/>
        </p:nvGrpSpPr>
        <p:grpSpPr>
          <a:xfrm>
            <a:off x="5671260" y="3305994"/>
            <a:ext cx="2749952" cy="870677"/>
            <a:chOff x="238125" y="1725700"/>
            <a:chExt cx="7139025" cy="2260325"/>
          </a:xfrm>
        </p:grpSpPr>
        <p:sp>
          <p:nvSpPr>
            <p:cNvPr id="4441" name="Google Shape;4441;p5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58"/>
          <p:cNvGrpSpPr/>
          <p:nvPr/>
        </p:nvGrpSpPr>
        <p:grpSpPr>
          <a:xfrm>
            <a:off x="5941424" y="2247740"/>
            <a:ext cx="1105452" cy="916747"/>
            <a:chOff x="5249100" y="1210600"/>
            <a:chExt cx="3502700" cy="2904775"/>
          </a:xfrm>
        </p:grpSpPr>
        <p:sp>
          <p:nvSpPr>
            <p:cNvPr id="4452" name="Google Shape;4452;p5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6" name="Google Shape;4456;p5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457" name="Google Shape;4457;p5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458" name="Google Shape;4458;p5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459" name="Google Shape;4459;p5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460" name="Google Shape;4460;p5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58"/>
          <p:cNvGrpSpPr/>
          <p:nvPr/>
        </p:nvGrpSpPr>
        <p:grpSpPr>
          <a:xfrm>
            <a:off x="7123972" y="967158"/>
            <a:ext cx="1304650" cy="1124856"/>
            <a:chOff x="7287122" y="1165658"/>
            <a:chExt cx="1219413" cy="1051365"/>
          </a:xfrm>
        </p:grpSpPr>
        <p:grpSp>
          <p:nvGrpSpPr>
            <p:cNvPr id="4462" name="Google Shape;4462;p58"/>
            <p:cNvGrpSpPr/>
            <p:nvPr/>
          </p:nvGrpSpPr>
          <p:grpSpPr>
            <a:xfrm>
              <a:off x="7287122" y="1969723"/>
              <a:ext cx="1219413" cy="247300"/>
              <a:chOff x="7287122" y="1969723"/>
              <a:chExt cx="1219413" cy="247300"/>
            </a:xfrm>
          </p:grpSpPr>
          <p:sp>
            <p:nvSpPr>
              <p:cNvPr id="4463" name="Google Shape;4463;p5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4" name="Google Shape;4464;p58"/>
              <p:cNvGrpSpPr/>
              <p:nvPr/>
            </p:nvGrpSpPr>
            <p:grpSpPr>
              <a:xfrm>
                <a:off x="7287122" y="2063892"/>
                <a:ext cx="1151753" cy="73428"/>
                <a:chOff x="7287122" y="2063892"/>
                <a:chExt cx="1151753" cy="73428"/>
              </a:xfrm>
            </p:grpSpPr>
            <p:sp>
              <p:nvSpPr>
                <p:cNvPr id="4465" name="Google Shape;4465;p5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66" name="Google Shape;4466;p5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467" name="Google Shape;4467;p58"/>
            <p:cNvGrpSpPr/>
            <p:nvPr/>
          </p:nvGrpSpPr>
          <p:grpSpPr>
            <a:xfrm>
              <a:off x="7287122" y="1712201"/>
              <a:ext cx="1219403" cy="246767"/>
              <a:chOff x="7287122" y="1712201"/>
              <a:chExt cx="1219403" cy="246767"/>
            </a:xfrm>
          </p:grpSpPr>
          <p:sp>
            <p:nvSpPr>
              <p:cNvPr id="4468" name="Google Shape;4468;p5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9" name="Google Shape;4469;p58"/>
              <p:cNvGrpSpPr/>
              <p:nvPr/>
            </p:nvGrpSpPr>
            <p:grpSpPr>
              <a:xfrm>
                <a:off x="7287122" y="1842861"/>
                <a:ext cx="1005303" cy="73419"/>
                <a:chOff x="7287122" y="1842861"/>
                <a:chExt cx="1005303" cy="73419"/>
              </a:xfrm>
            </p:grpSpPr>
            <p:sp>
              <p:nvSpPr>
                <p:cNvPr id="4470" name="Google Shape;4470;p5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1" name="Google Shape;4471;p5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472" name="Google Shape;4472;p58"/>
            <p:cNvGrpSpPr/>
            <p:nvPr/>
          </p:nvGrpSpPr>
          <p:grpSpPr>
            <a:xfrm>
              <a:off x="7287122" y="1447520"/>
              <a:ext cx="1219403" cy="286667"/>
              <a:chOff x="7287122" y="1447520"/>
              <a:chExt cx="1219403" cy="286667"/>
            </a:xfrm>
          </p:grpSpPr>
          <p:sp>
            <p:nvSpPr>
              <p:cNvPr id="4473" name="Google Shape;4473;p5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4" name="Google Shape;4474;p58"/>
              <p:cNvGrpSpPr/>
              <p:nvPr/>
            </p:nvGrpSpPr>
            <p:grpSpPr>
              <a:xfrm>
                <a:off x="7287122" y="1581977"/>
                <a:ext cx="852803" cy="73428"/>
                <a:chOff x="7287122" y="1581977"/>
                <a:chExt cx="852803" cy="73428"/>
              </a:xfrm>
            </p:grpSpPr>
            <p:sp>
              <p:nvSpPr>
                <p:cNvPr id="4475" name="Google Shape;4475;p5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6" name="Google Shape;4476;p5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477" name="Google Shape;4477;p58"/>
            <p:cNvGrpSpPr/>
            <p:nvPr/>
          </p:nvGrpSpPr>
          <p:grpSpPr>
            <a:xfrm>
              <a:off x="7287122" y="1165658"/>
              <a:ext cx="1219403" cy="344253"/>
              <a:chOff x="7287122" y="1165658"/>
              <a:chExt cx="1219403" cy="344253"/>
            </a:xfrm>
          </p:grpSpPr>
          <p:sp>
            <p:nvSpPr>
              <p:cNvPr id="4478" name="Google Shape;4478;p5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9" name="Google Shape;4479;p58"/>
              <p:cNvGrpSpPr/>
              <p:nvPr/>
            </p:nvGrpSpPr>
            <p:grpSpPr>
              <a:xfrm>
                <a:off x="7287122" y="1341025"/>
                <a:ext cx="695703" cy="73419"/>
                <a:chOff x="7287122" y="1341025"/>
                <a:chExt cx="695703" cy="73419"/>
              </a:xfrm>
            </p:grpSpPr>
            <p:sp>
              <p:nvSpPr>
                <p:cNvPr id="4480" name="Google Shape;4480;p5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1" name="Google Shape;4481;p5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482" name="Google Shape;4482;p58"/>
          <p:cNvGrpSpPr/>
          <p:nvPr/>
        </p:nvGrpSpPr>
        <p:grpSpPr>
          <a:xfrm>
            <a:off x="5790464" y="973181"/>
            <a:ext cx="1397729" cy="1098540"/>
            <a:chOff x="5900602" y="1193063"/>
            <a:chExt cx="1299851" cy="1021707"/>
          </a:xfrm>
        </p:grpSpPr>
        <p:grpSp>
          <p:nvGrpSpPr>
            <p:cNvPr id="4483" name="Google Shape;4483;p58"/>
            <p:cNvGrpSpPr/>
            <p:nvPr/>
          </p:nvGrpSpPr>
          <p:grpSpPr>
            <a:xfrm>
              <a:off x="6520337" y="1193063"/>
              <a:ext cx="341815" cy="799959"/>
              <a:chOff x="6520337" y="1193063"/>
              <a:chExt cx="341815" cy="799959"/>
            </a:xfrm>
          </p:grpSpPr>
          <p:grpSp>
            <p:nvGrpSpPr>
              <p:cNvPr id="4484" name="Google Shape;4484;p58"/>
              <p:cNvGrpSpPr/>
              <p:nvPr/>
            </p:nvGrpSpPr>
            <p:grpSpPr>
              <a:xfrm>
                <a:off x="6520337" y="1589527"/>
                <a:ext cx="213950" cy="403494"/>
                <a:chOff x="6520337" y="1589527"/>
                <a:chExt cx="213950" cy="403494"/>
              </a:xfrm>
            </p:grpSpPr>
            <p:sp>
              <p:nvSpPr>
                <p:cNvPr id="4485" name="Google Shape;4485;p5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58"/>
              <p:cNvGrpSpPr/>
              <p:nvPr/>
            </p:nvGrpSpPr>
            <p:grpSpPr>
              <a:xfrm>
                <a:off x="6577204" y="1193063"/>
                <a:ext cx="284947" cy="464512"/>
                <a:chOff x="6577204" y="1193063"/>
                <a:chExt cx="284947" cy="464512"/>
              </a:xfrm>
            </p:grpSpPr>
            <p:sp>
              <p:nvSpPr>
                <p:cNvPr id="4488" name="Google Shape;4488;p5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9" name="Google Shape;4489;p5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490" name="Google Shape;4490;p58"/>
            <p:cNvGrpSpPr/>
            <p:nvPr/>
          </p:nvGrpSpPr>
          <p:grpSpPr>
            <a:xfrm>
              <a:off x="6238903" y="1193063"/>
              <a:ext cx="300475" cy="900152"/>
              <a:chOff x="6238903" y="1193063"/>
              <a:chExt cx="300475" cy="900152"/>
            </a:xfrm>
          </p:grpSpPr>
          <p:grpSp>
            <p:nvGrpSpPr>
              <p:cNvPr id="4491" name="Google Shape;4491;p58"/>
              <p:cNvGrpSpPr/>
              <p:nvPr/>
            </p:nvGrpSpPr>
            <p:grpSpPr>
              <a:xfrm>
                <a:off x="6290865" y="1489315"/>
                <a:ext cx="248514" cy="603900"/>
                <a:chOff x="6290865" y="1489315"/>
                <a:chExt cx="248514" cy="603900"/>
              </a:xfrm>
            </p:grpSpPr>
            <p:sp>
              <p:nvSpPr>
                <p:cNvPr id="4492" name="Google Shape;4492;p5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58"/>
              <p:cNvGrpSpPr/>
              <p:nvPr/>
            </p:nvGrpSpPr>
            <p:grpSpPr>
              <a:xfrm>
                <a:off x="6238903" y="1193063"/>
                <a:ext cx="284947" cy="333087"/>
                <a:chOff x="6238903" y="1193063"/>
                <a:chExt cx="284947" cy="333087"/>
              </a:xfrm>
            </p:grpSpPr>
            <p:sp>
              <p:nvSpPr>
                <p:cNvPr id="4495" name="Google Shape;4495;p5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6" name="Google Shape;4496;p5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497" name="Google Shape;4497;p58"/>
            <p:cNvGrpSpPr/>
            <p:nvPr/>
          </p:nvGrpSpPr>
          <p:grpSpPr>
            <a:xfrm>
              <a:off x="5900602" y="1193063"/>
              <a:ext cx="444345" cy="1021707"/>
              <a:chOff x="5900602" y="1193063"/>
              <a:chExt cx="444345" cy="1021707"/>
            </a:xfrm>
          </p:grpSpPr>
          <p:grpSp>
            <p:nvGrpSpPr>
              <p:cNvPr id="4498" name="Google Shape;4498;p58"/>
              <p:cNvGrpSpPr/>
              <p:nvPr/>
            </p:nvGrpSpPr>
            <p:grpSpPr>
              <a:xfrm>
                <a:off x="6046501" y="1367785"/>
                <a:ext cx="298446" cy="846986"/>
                <a:chOff x="6046501" y="1367785"/>
                <a:chExt cx="298446" cy="846986"/>
              </a:xfrm>
            </p:grpSpPr>
            <p:sp>
              <p:nvSpPr>
                <p:cNvPr id="4499" name="Google Shape;4499;p5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58"/>
              <p:cNvGrpSpPr/>
              <p:nvPr/>
            </p:nvGrpSpPr>
            <p:grpSpPr>
              <a:xfrm>
                <a:off x="5900602" y="1193063"/>
                <a:ext cx="284947" cy="182312"/>
                <a:chOff x="5900602" y="1193063"/>
                <a:chExt cx="284947" cy="182312"/>
              </a:xfrm>
            </p:grpSpPr>
            <p:sp>
              <p:nvSpPr>
                <p:cNvPr id="4502" name="Google Shape;4502;p5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3" name="Google Shape;4503;p5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504" name="Google Shape;4504;p58"/>
            <p:cNvGrpSpPr/>
            <p:nvPr/>
          </p:nvGrpSpPr>
          <p:grpSpPr>
            <a:xfrm>
              <a:off x="6738300" y="1193063"/>
              <a:ext cx="462153" cy="707634"/>
              <a:chOff x="6738300" y="1193063"/>
              <a:chExt cx="462153" cy="707634"/>
            </a:xfrm>
          </p:grpSpPr>
          <p:grpSp>
            <p:nvGrpSpPr>
              <p:cNvPr id="4505" name="Google Shape;4505;p58"/>
              <p:cNvGrpSpPr/>
              <p:nvPr/>
            </p:nvGrpSpPr>
            <p:grpSpPr>
              <a:xfrm>
                <a:off x="6915505" y="1193063"/>
                <a:ext cx="284947" cy="597387"/>
                <a:chOff x="6915505" y="1193063"/>
                <a:chExt cx="284947" cy="597387"/>
              </a:xfrm>
            </p:grpSpPr>
            <p:sp>
              <p:nvSpPr>
                <p:cNvPr id="4506" name="Google Shape;4506;p5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7" name="Google Shape;4507;p5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508" name="Google Shape;4508;p58"/>
              <p:cNvGrpSpPr/>
              <p:nvPr/>
            </p:nvGrpSpPr>
            <p:grpSpPr>
              <a:xfrm>
                <a:off x="6738300" y="1684725"/>
                <a:ext cx="230066" cy="215971"/>
                <a:chOff x="6738300" y="1684725"/>
                <a:chExt cx="230066" cy="215971"/>
              </a:xfrm>
            </p:grpSpPr>
            <p:sp>
              <p:nvSpPr>
                <p:cNvPr id="4509" name="Google Shape;4509;p5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514" name="Shape 4514"/>
        <p:cNvGrpSpPr/>
        <p:nvPr/>
      </p:nvGrpSpPr>
      <p:grpSpPr>
        <a:xfrm>
          <a:off x="0" y="0"/>
          <a:ext cx="0" cy="0"/>
          <a:chOff x="0" y="0"/>
          <a:chExt cx="0" cy="0"/>
        </a:xfrm>
      </p:grpSpPr>
      <p:grpSp>
        <p:nvGrpSpPr>
          <p:cNvPr id="4515" name="Google Shape;4515;p59"/>
          <p:cNvGrpSpPr/>
          <p:nvPr/>
        </p:nvGrpSpPr>
        <p:grpSpPr>
          <a:xfrm>
            <a:off x="821785" y="2307635"/>
            <a:ext cx="339235" cy="298186"/>
            <a:chOff x="898875" y="244725"/>
            <a:chExt cx="481800" cy="423500"/>
          </a:xfrm>
        </p:grpSpPr>
        <p:sp>
          <p:nvSpPr>
            <p:cNvPr id="4516" name="Google Shape;4516;p5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7" name="Google Shape;4517;p5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8" name="Google Shape;4518;p5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9" name="Google Shape;4519;p5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0" name="Google Shape;4520;p5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1" name="Google Shape;4521;p5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22" name="Google Shape;4522;p59"/>
          <p:cNvGrpSpPr/>
          <p:nvPr/>
        </p:nvGrpSpPr>
        <p:grpSpPr>
          <a:xfrm>
            <a:off x="1260167" y="2287103"/>
            <a:ext cx="298169" cy="339253"/>
            <a:chOff x="1529350" y="258825"/>
            <a:chExt cx="423475" cy="481825"/>
          </a:xfrm>
        </p:grpSpPr>
        <p:sp>
          <p:nvSpPr>
            <p:cNvPr id="4523" name="Google Shape;4523;p5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4" name="Google Shape;4524;p5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25" name="Google Shape;4525;p59"/>
          <p:cNvGrpSpPr/>
          <p:nvPr/>
        </p:nvGrpSpPr>
        <p:grpSpPr>
          <a:xfrm>
            <a:off x="1653142" y="2367273"/>
            <a:ext cx="340890" cy="178912"/>
            <a:chOff x="2084325" y="363300"/>
            <a:chExt cx="484150" cy="254100"/>
          </a:xfrm>
        </p:grpSpPr>
        <p:sp>
          <p:nvSpPr>
            <p:cNvPr id="4526" name="Google Shape;4526;p5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7" name="Google Shape;4527;p5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28" name="Google Shape;4528;p59"/>
          <p:cNvGrpSpPr/>
          <p:nvPr/>
        </p:nvGrpSpPr>
        <p:grpSpPr>
          <a:xfrm>
            <a:off x="2102437" y="2287102"/>
            <a:ext cx="298169" cy="339253"/>
            <a:chOff x="2707500" y="249400"/>
            <a:chExt cx="423475" cy="481825"/>
          </a:xfrm>
        </p:grpSpPr>
        <p:sp>
          <p:nvSpPr>
            <p:cNvPr id="4529" name="Google Shape;4529;p5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0" name="Google Shape;4530;p5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31" name="Google Shape;4531;p59"/>
          <p:cNvGrpSpPr/>
          <p:nvPr/>
        </p:nvGrpSpPr>
        <p:grpSpPr>
          <a:xfrm>
            <a:off x="2516052" y="2287428"/>
            <a:ext cx="305386" cy="338602"/>
            <a:chOff x="3300325" y="249875"/>
            <a:chExt cx="433725" cy="480900"/>
          </a:xfrm>
        </p:grpSpPr>
        <p:sp>
          <p:nvSpPr>
            <p:cNvPr id="4532" name="Google Shape;4532;p5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3" name="Google Shape;4533;p5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4" name="Google Shape;4534;p5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5" name="Google Shape;4535;p5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6" name="Google Shape;4536;p5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7" name="Google Shape;4537;p5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38" name="Google Shape;4538;p59"/>
          <p:cNvGrpSpPr/>
          <p:nvPr/>
        </p:nvGrpSpPr>
        <p:grpSpPr>
          <a:xfrm>
            <a:off x="2905137" y="2287349"/>
            <a:ext cx="352349" cy="338760"/>
            <a:chOff x="3854700" y="249750"/>
            <a:chExt cx="500425" cy="481125"/>
          </a:xfrm>
        </p:grpSpPr>
        <p:sp>
          <p:nvSpPr>
            <p:cNvPr id="4539" name="Google Shape;4539;p5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0" name="Google Shape;4540;p5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1" name="Google Shape;4541;p5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2" name="Google Shape;4542;p5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3" name="Google Shape;4543;p5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4" name="Google Shape;4544;p5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5" name="Google Shape;4545;p5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6" name="Google Shape;4546;p5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47" name="Google Shape;4547;p59"/>
          <p:cNvGrpSpPr/>
          <p:nvPr/>
        </p:nvGrpSpPr>
        <p:grpSpPr>
          <a:xfrm>
            <a:off x="3323126" y="2287349"/>
            <a:ext cx="352349" cy="338760"/>
            <a:chOff x="4447550" y="249750"/>
            <a:chExt cx="500425" cy="481125"/>
          </a:xfrm>
        </p:grpSpPr>
        <p:sp>
          <p:nvSpPr>
            <p:cNvPr id="4548" name="Google Shape;4548;p5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9" name="Google Shape;4549;p5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50" name="Google Shape;4550;p59"/>
          <p:cNvGrpSpPr/>
          <p:nvPr/>
        </p:nvGrpSpPr>
        <p:grpSpPr>
          <a:xfrm>
            <a:off x="3752328" y="2287102"/>
            <a:ext cx="339253" cy="339253"/>
            <a:chOff x="5049725" y="249400"/>
            <a:chExt cx="481825" cy="481825"/>
          </a:xfrm>
        </p:grpSpPr>
        <p:sp>
          <p:nvSpPr>
            <p:cNvPr id="4551" name="Google Shape;4551;p5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2" name="Google Shape;4552;p5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53" name="Google Shape;4553;p59"/>
          <p:cNvGrpSpPr/>
          <p:nvPr/>
        </p:nvGrpSpPr>
        <p:grpSpPr>
          <a:xfrm>
            <a:off x="4166269" y="2287102"/>
            <a:ext cx="339253" cy="339253"/>
            <a:chOff x="5660400" y="238125"/>
            <a:chExt cx="481825" cy="481825"/>
          </a:xfrm>
        </p:grpSpPr>
        <p:sp>
          <p:nvSpPr>
            <p:cNvPr id="4554" name="Google Shape;4554;p5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5" name="Google Shape;4555;p5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56" name="Google Shape;4556;p59"/>
          <p:cNvGrpSpPr/>
          <p:nvPr/>
        </p:nvGrpSpPr>
        <p:grpSpPr>
          <a:xfrm>
            <a:off x="4582955" y="2287102"/>
            <a:ext cx="339253" cy="339253"/>
            <a:chOff x="6235400" y="249400"/>
            <a:chExt cx="481825" cy="481825"/>
          </a:xfrm>
        </p:grpSpPr>
        <p:sp>
          <p:nvSpPr>
            <p:cNvPr id="4557" name="Google Shape;4557;p5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8" name="Google Shape;4558;p5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9" name="Google Shape;4559;p5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0" name="Google Shape;4560;p5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1" name="Google Shape;4561;p5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62" name="Google Shape;4562;p59"/>
          <p:cNvGrpSpPr/>
          <p:nvPr/>
        </p:nvGrpSpPr>
        <p:grpSpPr>
          <a:xfrm>
            <a:off x="821301" y="2731810"/>
            <a:ext cx="340204" cy="298116"/>
            <a:chOff x="899850" y="871450"/>
            <a:chExt cx="483175" cy="423400"/>
          </a:xfrm>
        </p:grpSpPr>
        <p:sp>
          <p:nvSpPr>
            <p:cNvPr id="4563" name="Google Shape;4563;p5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4" name="Google Shape;4564;p5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5" name="Google Shape;4565;p5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6" name="Google Shape;4566;p5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67" name="Google Shape;4567;p59"/>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68" name="Google Shape;4568;p59"/>
          <p:cNvGrpSpPr/>
          <p:nvPr/>
        </p:nvGrpSpPr>
        <p:grpSpPr>
          <a:xfrm>
            <a:off x="1653301" y="2711232"/>
            <a:ext cx="340573" cy="339271"/>
            <a:chOff x="2085450" y="842250"/>
            <a:chExt cx="483700" cy="481850"/>
          </a:xfrm>
        </p:grpSpPr>
        <p:sp>
          <p:nvSpPr>
            <p:cNvPr id="4569" name="Google Shape;4569;p5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0" name="Google Shape;4570;p5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1" name="Google Shape;4571;p5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2" name="Google Shape;4572;p59"/>
          <p:cNvGrpSpPr/>
          <p:nvPr/>
        </p:nvGrpSpPr>
        <p:grpSpPr>
          <a:xfrm>
            <a:off x="2081868" y="2711241"/>
            <a:ext cx="339306" cy="339253"/>
            <a:chOff x="2685825" y="840375"/>
            <a:chExt cx="481900" cy="481825"/>
          </a:xfrm>
        </p:grpSpPr>
        <p:sp>
          <p:nvSpPr>
            <p:cNvPr id="4573" name="Google Shape;4573;p5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4" name="Google Shape;4574;p5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5" name="Google Shape;4575;p59"/>
          <p:cNvGrpSpPr/>
          <p:nvPr/>
        </p:nvGrpSpPr>
        <p:grpSpPr>
          <a:xfrm>
            <a:off x="2493529" y="2710924"/>
            <a:ext cx="350431" cy="339887"/>
            <a:chOff x="3270675" y="841800"/>
            <a:chExt cx="497700" cy="482725"/>
          </a:xfrm>
        </p:grpSpPr>
        <p:sp>
          <p:nvSpPr>
            <p:cNvPr id="4576" name="Google Shape;4576;p5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7" name="Google Shape;4577;p5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8" name="Google Shape;4578;p5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79" name="Google Shape;4579;p59"/>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80" name="Google Shape;4580;p59"/>
          <p:cNvGrpSpPr/>
          <p:nvPr/>
        </p:nvGrpSpPr>
        <p:grpSpPr>
          <a:xfrm>
            <a:off x="3329675" y="2731783"/>
            <a:ext cx="339253" cy="298169"/>
            <a:chOff x="4467200" y="877100"/>
            <a:chExt cx="481825" cy="423475"/>
          </a:xfrm>
        </p:grpSpPr>
        <p:sp>
          <p:nvSpPr>
            <p:cNvPr id="4581" name="Google Shape;4581;p5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2" name="Google Shape;4582;p5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3" name="Google Shape;4583;p5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4" name="Google Shape;4584;p5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5" name="Google Shape;4585;p59"/>
          <p:cNvGrpSpPr/>
          <p:nvPr/>
        </p:nvGrpSpPr>
        <p:grpSpPr>
          <a:xfrm>
            <a:off x="3744565" y="2711232"/>
            <a:ext cx="354778" cy="339271"/>
            <a:chOff x="5045500" y="842250"/>
            <a:chExt cx="503875" cy="481850"/>
          </a:xfrm>
        </p:grpSpPr>
        <p:sp>
          <p:nvSpPr>
            <p:cNvPr id="4586" name="Google Shape;4586;p5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7" name="Google Shape;4587;p5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8" name="Google Shape;4588;p59"/>
          <p:cNvGrpSpPr/>
          <p:nvPr/>
        </p:nvGrpSpPr>
        <p:grpSpPr>
          <a:xfrm>
            <a:off x="4167413" y="2737451"/>
            <a:ext cx="336965" cy="286833"/>
            <a:chOff x="5645200" y="879425"/>
            <a:chExt cx="478575" cy="407375"/>
          </a:xfrm>
        </p:grpSpPr>
        <p:sp>
          <p:nvSpPr>
            <p:cNvPr id="4589" name="Google Shape;4589;p5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0" name="Google Shape;4590;p5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1" name="Google Shape;4591;p5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2" name="Google Shape;4592;p5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3" name="Google Shape;4593;p5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4" name="Google Shape;4594;p5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5" name="Google Shape;4595;p59"/>
          <p:cNvGrpSpPr/>
          <p:nvPr/>
        </p:nvGrpSpPr>
        <p:grpSpPr>
          <a:xfrm>
            <a:off x="4603488" y="2711241"/>
            <a:ext cx="298186" cy="339253"/>
            <a:chOff x="6264525" y="842250"/>
            <a:chExt cx="423500" cy="481825"/>
          </a:xfrm>
        </p:grpSpPr>
        <p:sp>
          <p:nvSpPr>
            <p:cNvPr id="4596" name="Google Shape;4596;p5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7" name="Google Shape;4597;p5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8" name="Google Shape;4598;p5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9" name="Google Shape;4599;p5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0" name="Google Shape;4600;p5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1" name="Google Shape;4601;p5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2" name="Google Shape;4602;p5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3" name="Google Shape;4603;p59"/>
          <p:cNvGrpSpPr/>
          <p:nvPr/>
        </p:nvGrpSpPr>
        <p:grpSpPr>
          <a:xfrm>
            <a:off x="821776" y="3125895"/>
            <a:ext cx="339253" cy="339253"/>
            <a:chOff x="900750" y="1436075"/>
            <a:chExt cx="481825" cy="481825"/>
          </a:xfrm>
        </p:grpSpPr>
        <p:sp>
          <p:nvSpPr>
            <p:cNvPr id="4604" name="Google Shape;4604;p5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5" name="Google Shape;4605;p5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6" name="Google Shape;4606;p5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7" name="Google Shape;4607;p5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8" name="Google Shape;4608;p59"/>
          <p:cNvGrpSpPr/>
          <p:nvPr/>
        </p:nvGrpSpPr>
        <p:grpSpPr>
          <a:xfrm>
            <a:off x="1239624" y="3186183"/>
            <a:ext cx="339253" cy="218676"/>
            <a:chOff x="1492675" y="1520750"/>
            <a:chExt cx="481825" cy="310575"/>
          </a:xfrm>
        </p:grpSpPr>
        <p:sp>
          <p:nvSpPr>
            <p:cNvPr id="4609" name="Google Shape;4609;p5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0" name="Google Shape;4610;p5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1" name="Google Shape;4611;p59"/>
          <p:cNvGrpSpPr/>
          <p:nvPr/>
        </p:nvGrpSpPr>
        <p:grpSpPr>
          <a:xfrm>
            <a:off x="1647421" y="3125877"/>
            <a:ext cx="352332" cy="339288"/>
            <a:chOff x="2071000" y="1435025"/>
            <a:chExt cx="500400" cy="481875"/>
          </a:xfrm>
        </p:grpSpPr>
        <p:sp>
          <p:nvSpPr>
            <p:cNvPr id="4612" name="Google Shape;4612;p5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3" name="Google Shape;4613;p5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4" name="Google Shape;4614;p5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5" name="Google Shape;4615;p59"/>
          <p:cNvGrpSpPr/>
          <p:nvPr/>
        </p:nvGrpSpPr>
        <p:grpSpPr>
          <a:xfrm>
            <a:off x="2075584" y="3146709"/>
            <a:ext cx="351874" cy="297623"/>
            <a:chOff x="2678350" y="1464650"/>
            <a:chExt cx="499750" cy="422700"/>
          </a:xfrm>
        </p:grpSpPr>
        <p:sp>
          <p:nvSpPr>
            <p:cNvPr id="4616" name="Google Shape;4616;p5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7" name="Google Shape;4617;p5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8" name="Google Shape;4618;p5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9" name="Google Shape;4619;p59"/>
          <p:cNvGrpSpPr/>
          <p:nvPr/>
        </p:nvGrpSpPr>
        <p:grpSpPr>
          <a:xfrm>
            <a:off x="2499118" y="3125895"/>
            <a:ext cx="339253" cy="339253"/>
            <a:chOff x="3271200" y="1435075"/>
            <a:chExt cx="481825" cy="481825"/>
          </a:xfrm>
        </p:grpSpPr>
        <p:sp>
          <p:nvSpPr>
            <p:cNvPr id="4620" name="Google Shape;4620;p5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1" name="Google Shape;4621;p5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2" name="Google Shape;4622;p59"/>
          <p:cNvGrpSpPr/>
          <p:nvPr/>
        </p:nvGrpSpPr>
        <p:grpSpPr>
          <a:xfrm>
            <a:off x="2909591" y="3125877"/>
            <a:ext cx="343442" cy="339288"/>
            <a:chOff x="3858100" y="1435075"/>
            <a:chExt cx="487775" cy="481875"/>
          </a:xfrm>
        </p:grpSpPr>
        <p:sp>
          <p:nvSpPr>
            <p:cNvPr id="4623" name="Google Shape;4623;p5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4" name="Google Shape;4624;p5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5" name="Google Shape;4625;p5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6" name="Google Shape;4626;p5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7" name="Google Shape;4627;p5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8" name="Google Shape;4628;p59"/>
          <p:cNvGrpSpPr/>
          <p:nvPr/>
        </p:nvGrpSpPr>
        <p:grpSpPr>
          <a:xfrm>
            <a:off x="3329674" y="3125895"/>
            <a:ext cx="339253" cy="339253"/>
            <a:chOff x="4456875" y="1435075"/>
            <a:chExt cx="481825" cy="481825"/>
          </a:xfrm>
        </p:grpSpPr>
        <p:sp>
          <p:nvSpPr>
            <p:cNvPr id="4629" name="Google Shape;4629;p5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0" name="Google Shape;4630;p5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1" name="Google Shape;4631;p5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2" name="Google Shape;4632;p5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3" name="Google Shape;4633;p5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4" name="Google Shape;4634;p5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5" name="Google Shape;4635;p5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6" name="Google Shape;4636;p5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7" name="Google Shape;4637;p5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8" name="Google Shape;4638;p5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9" name="Google Shape;4639;p5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0" name="Google Shape;4640;p5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1" name="Google Shape;4641;p5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2" name="Google Shape;4642;p5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3" name="Google Shape;4643;p5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4" name="Google Shape;4644;p5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5" name="Google Shape;4645;p5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6" name="Google Shape;4646;p5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7" name="Google Shape;4647;p5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8" name="Google Shape;4648;p59"/>
          <p:cNvGrpSpPr/>
          <p:nvPr/>
        </p:nvGrpSpPr>
        <p:grpSpPr>
          <a:xfrm>
            <a:off x="3750665" y="3125886"/>
            <a:ext cx="342580" cy="339271"/>
            <a:chOff x="5049725" y="1435050"/>
            <a:chExt cx="486550" cy="481850"/>
          </a:xfrm>
        </p:grpSpPr>
        <p:sp>
          <p:nvSpPr>
            <p:cNvPr id="4649" name="Google Shape;4649;p5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0" name="Google Shape;4650;p5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1" name="Google Shape;4651;p5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2" name="Google Shape;4652;p5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3" name="Google Shape;4653;p59"/>
          <p:cNvGrpSpPr/>
          <p:nvPr/>
        </p:nvGrpSpPr>
        <p:grpSpPr>
          <a:xfrm>
            <a:off x="4166216" y="3125895"/>
            <a:ext cx="339359" cy="339253"/>
            <a:chOff x="5642475" y="1435075"/>
            <a:chExt cx="481975" cy="481825"/>
          </a:xfrm>
        </p:grpSpPr>
        <p:sp>
          <p:nvSpPr>
            <p:cNvPr id="4654" name="Google Shape;4654;p5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5" name="Google Shape;4655;p5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6" name="Google Shape;4656;p5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7" name="Google Shape;4657;p59"/>
          <p:cNvGrpSpPr/>
          <p:nvPr/>
        </p:nvGrpSpPr>
        <p:grpSpPr>
          <a:xfrm>
            <a:off x="4580702" y="3125886"/>
            <a:ext cx="343759" cy="339271"/>
            <a:chOff x="6232000" y="1435050"/>
            <a:chExt cx="488225" cy="481850"/>
          </a:xfrm>
        </p:grpSpPr>
        <p:sp>
          <p:nvSpPr>
            <p:cNvPr id="4658" name="Google Shape;4658;p5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9" name="Google Shape;4659;p5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0" name="Google Shape;4660;p5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1" name="Google Shape;4661;p5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2" name="Google Shape;4662;p5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3" name="Google Shape;4663;p59"/>
          <p:cNvGrpSpPr/>
          <p:nvPr/>
        </p:nvGrpSpPr>
        <p:grpSpPr>
          <a:xfrm>
            <a:off x="841438" y="3539545"/>
            <a:ext cx="299929" cy="337792"/>
            <a:chOff x="924450" y="2028975"/>
            <a:chExt cx="425975" cy="479750"/>
          </a:xfrm>
        </p:grpSpPr>
        <p:sp>
          <p:nvSpPr>
            <p:cNvPr id="4664" name="Google Shape;4664;p5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5" name="Google Shape;4665;p5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6" name="Google Shape;4666;p5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7" name="Google Shape;4667;p59"/>
          <p:cNvGrpSpPr/>
          <p:nvPr/>
        </p:nvGrpSpPr>
        <p:grpSpPr>
          <a:xfrm>
            <a:off x="1653934" y="3559347"/>
            <a:ext cx="339306" cy="298186"/>
            <a:chOff x="2085450" y="2057100"/>
            <a:chExt cx="481900" cy="423500"/>
          </a:xfrm>
        </p:grpSpPr>
        <p:sp>
          <p:nvSpPr>
            <p:cNvPr id="4668" name="Google Shape;4668;p5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9" name="Google Shape;4669;p5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0" name="Google Shape;4670;p5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1" name="Google Shape;4671;p59"/>
          <p:cNvGrpSpPr/>
          <p:nvPr/>
        </p:nvGrpSpPr>
        <p:grpSpPr>
          <a:xfrm>
            <a:off x="2081868" y="3582592"/>
            <a:ext cx="339306" cy="251698"/>
            <a:chOff x="2678275" y="2090100"/>
            <a:chExt cx="481900" cy="357475"/>
          </a:xfrm>
        </p:grpSpPr>
        <p:sp>
          <p:nvSpPr>
            <p:cNvPr id="4672" name="Google Shape;4672;p5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3" name="Google Shape;4673;p5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4" name="Google Shape;4674;p5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5" name="Google Shape;4675;p5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6" name="Google Shape;4676;p5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7" name="Google Shape;4677;p59"/>
          <p:cNvGrpSpPr/>
          <p:nvPr/>
        </p:nvGrpSpPr>
        <p:grpSpPr>
          <a:xfrm>
            <a:off x="2559072" y="3594790"/>
            <a:ext cx="219345" cy="227301"/>
            <a:chOff x="3357325" y="2093500"/>
            <a:chExt cx="311525" cy="322825"/>
          </a:xfrm>
        </p:grpSpPr>
        <p:sp>
          <p:nvSpPr>
            <p:cNvPr id="4678" name="Google Shape;4678;p5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9" name="Google Shape;4679;p5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0" name="Google Shape;4680;p5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81" name="Google Shape;4681;p59"/>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82" name="Google Shape;4682;p59"/>
          <p:cNvGrpSpPr/>
          <p:nvPr/>
        </p:nvGrpSpPr>
        <p:grpSpPr>
          <a:xfrm>
            <a:off x="3353262" y="3538814"/>
            <a:ext cx="292078" cy="339253"/>
            <a:chOff x="4492800" y="2027925"/>
            <a:chExt cx="414825" cy="481825"/>
          </a:xfrm>
        </p:grpSpPr>
        <p:sp>
          <p:nvSpPr>
            <p:cNvPr id="4683" name="Google Shape;4683;p5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4" name="Google Shape;4684;p5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5" name="Google Shape;4685;p59"/>
          <p:cNvGrpSpPr/>
          <p:nvPr/>
        </p:nvGrpSpPr>
        <p:grpSpPr>
          <a:xfrm>
            <a:off x="3752354" y="3538805"/>
            <a:ext cx="339200" cy="339271"/>
            <a:chOff x="5049725" y="2027900"/>
            <a:chExt cx="481750" cy="481850"/>
          </a:xfrm>
        </p:grpSpPr>
        <p:sp>
          <p:nvSpPr>
            <p:cNvPr id="4686" name="Google Shape;4686;p5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7" name="Google Shape;4687;p5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8" name="Google Shape;4688;p5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9" name="Google Shape;4689;p5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0" name="Google Shape;4690;p5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1" name="Google Shape;4691;p5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2" name="Google Shape;4692;p5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3" name="Google Shape;4693;p5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4" name="Google Shape;4694;p59"/>
          <p:cNvGrpSpPr/>
          <p:nvPr/>
        </p:nvGrpSpPr>
        <p:grpSpPr>
          <a:xfrm>
            <a:off x="4225950" y="3538893"/>
            <a:ext cx="219890" cy="339095"/>
            <a:chOff x="5726350" y="2028150"/>
            <a:chExt cx="312300" cy="481600"/>
          </a:xfrm>
        </p:grpSpPr>
        <p:sp>
          <p:nvSpPr>
            <p:cNvPr id="4695" name="Google Shape;4695;p5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6" name="Google Shape;4696;p5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7" name="Google Shape;4697;p5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8" name="Google Shape;4698;p59"/>
          <p:cNvGrpSpPr/>
          <p:nvPr/>
        </p:nvGrpSpPr>
        <p:grpSpPr>
          <a:xfrm>
            <a:off x="4586141" y="3542000"/>
            <a:ext cx="332881" cy="332881"/>
            <a:chOff x="6239925" y="2032450"/>
            <a:chExt cx="472775" cy="472775"/>
          </a:xfrm>
        </p:grpSpPr>
        <p:sp>
          <p:nvSpPr>
            <p:cNvPr id="4699" name="Google Shape;4699;p5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0" name="Google Shape;4700;p5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1" name="Google Shape;4701;p59"/>
          <p:cNvGrpSpPr/>
          <p:nvPr/>
        </p:nvGrpSpPr>
        <p:grpSpPr>
          <a:xfrm>
            <a:off x="5035233" y="2364092"/>
            <a:ext cx="334641" cy="185425"/>
            <a:chOff x="903075" y="2730000"/>
            <a:chExt cx="475275" cy="263350"/>
          </a:xfrm>
        </p:grpSpPr>
        <p:sp>
          <p:nvSpPr>
            <p:cNvPr id="4702" name="Google Shape;4702;p5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3" name="Google Shape;4703;p5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4" name="Google Shape;4704;p5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5" name="Google Shape;4705;p59"/>
          <p:cNvGrpSpPr/>
          <p:nvPr/>
        </p:nvGrpSpPr>
        <p:grpSpPr>
          <a:xfrm>
            <a:off x="1239624" y="3538814"/>
            <a:ext cx="339253" cy="339253"/>
            <a:chOff x="1492675" y="2027925"/>
            <a:chExt cx="481825" cy="481825"/>
          </a:xfrm>
        </p:grpSpPr>
        <p:sp>
          <p:nvSpPr>
            <p:cNvPr id="4706" name="Google Shape;4706;p5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7" name="Google Shape;4707;p5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8" name="Google Shape;4708;p5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9" name="Google Shape;4709;p5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0" name="Google Shape;4710;p5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1" name="Google Shape;4711;p59"/>
          <p:cNvGrpSpPr/>
          <p:nvPr/>
        </p:nvGrpSpPr>
        <p:grpSpPr>
          <a:xfrm>
            <a:off x="5466000" y="2287178"/>
            <a:ext cx="339253" cy="339253"/>
            <a:chOff x="1492675" y="2620775"/>
            <a:chExt cx="481825" cy="481825"/>
          </a:xfrm>
        </p:grpSpPr>
        <p:sp>
          <p:nvSpPr>
            <p:cNvPr id="4712" name="Google Shape;4712;p5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3" name="Google Shape;4713;p5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14" name="Google Shape;4714;p59"/>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15" name="Google Shape;4715;p59"/>
          <p:cNvGrpSpPr/>
          <p:nvPr/>
        </p:nvGrpSpPr>
        <p:grpSpPr>
          <a:xfrm>
            <a:off x="6289754" y="2303161"/>
            <a:ext cx="333585" cy="307287"/>
            <a:chOff x="2682350" y="2643425"/>
            <a:chExt cx="473775" cy="436425"/>
          </a:xfrm>
        </p:grpSpPr>
        <p:sp>
          <p:nvSpPr>
            <p:cNvPr id="4716" name="Google Shape;4716;p5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7" name="Google Shape;4717;p5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8" name="Google Shape;4718;p5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9" name="Google Shape;4719;p5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0" name="Google Shape;4720;p5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1" name="Google Shape;4721;p5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2" name="Google Shape;4722;p5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3" name="Google Shape;4723;p59"/>
          <p:cNvGrpSpPr/>
          <p:nvPr/>
        </p:nvGrpSpPr>
        <p:grpSpPr>
          <a:xfrm>
            <a:off x="6755243" y="2287178"/>
            <a:ext cx="238531" cy="339253"/>
            <a:chOff x="3342725" y="2620775"/>
            <a:chExt cx="338775" cy="481825"/>
          </a:xfrm>
        </p:grpSpPr>
        <p:sp>
          <p:nvSpPr>
            <p:cNvPr id="4724" name="Google Shape;4724;p5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5" name="Google Shape;4725;p5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6" name="Google Shape;4726;p5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7" name="Google Shape;4727;p59"/>
          <p:cNvGrpSpPr/>
          <p:nvPr/>
        </p:nvGrpSpPr>
        <p:grpSpPr>
          <a:xfrm>
            <a:off x="7148994" y="2287178"/>
            <a:ext cx="278296" cy="339253"/>
            <a:chOff x="3907325" y="2620775"/>
            <a:chExt cx="395250" cy="481825"/>
          </a:xfrm>
        </p:grpSpPr>
        <p:sp>
          <p:nvSpPr>
            <p:cNvPr id="4728" name="Google Shape;4728;p5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9" name="Google Shape;4729;p5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0" name="Google Shape;4730;p5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1" name="Google Shape;4731;p5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2" name="Google Shape;4732;p59"/>
          <p:cNvGrpSpPr/>
          <p:nvPr/>
        </p:nvGrpSpPr>
        <p:grpSpPr>
          <a:xfrm>
            <a:off x="7542181" y="2297783"/>
            <a:ext cx="339253" cy="318042"/>
            <a:chOff x="4456875" y="2635825"/>
            <a:chExt cx="481825" cy="451700"/>
          </a:xfrm>
        </p:grpSpPr>
        <p:sp>
          <p:nvSpPr>
            <p:cNvPr id="4733" name="Google Shape;4733;p5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4" name="Google Shape;4734;p5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5" name="Google Shape;4735;p5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6" name="Google Shape;4736;p5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7" name="Google Shape;4737;p5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8" name="Google Shape;4738;p5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9" name="Google Shape;4739;p59"/>
          <p:cNvGrpSpPr/>
          <p:nvPr/>
        </p:nvGrpSpPr>
        <p:grpSpPr>
          <a:xfrm>
            <a:off x="7967105" y="2297783"/>
            <a:ext cx="339253" cy="318042"/>
            <a:chOff x="5049725" y="2635825"/>
            <a:chExt cx="481825" cy="451700"/>
          </a:xfrm>
        </p:grpSpPr>
        <p:sp>
          <p:nvSpPr>
            <p:cNvPr id="4740" name="Google Shape;4740;p5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1" name="Google Shape;4741;p5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2" name="Google Shape;4742;p5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3" name="Google Shape;4743;p59"/>
          <p:cNvGrpSpPr/>
          <p:nvPr/>
        </p:nvGrpSpPr>
        <p:grpSpPr>
          <a:xfrm>
            <a:off x="2211475" y="3952243"/>
            <a:ext cx="338566" cy="338373"/>
            <a:chOff x="5643000" y="2621375"/>
            <a:chExt cx="480850" cy="480575"/>
          </a:xfrm>
        </p:grpSpPr>
        <p:sp>
          <p:nvSpPr>
            <p:cNvPr id="4744" name="Google Shape;4744;p5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5" name="Google Shape;4745;p5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6" name="Google Shape;4746;p5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7" name="Google Shape;4747;p5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8" name="Google Shape;4748;p5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9" name="Google Shape;4749;p5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0" name="Google Shape;4750;p5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1" name="Google Shape;4751;p59"/>
          <p:cNvGrpSpPr/>
          <p:nvPr/>
        </p:nvGrpSpPr>
        <p:grpSpPr>
          <a:xfrm>
            <a:off x="4032695" y="3951803"/>
            <a:ext cx="339359" cy="339253"/>
            <a:chOff x="6235250" y="2620775"/>
            <a:chExt cx="481975" cy="481825"/>
          </a:xfrm>
        </p:grpSpPr>
        <p:sp>
          <p:nvSpPr>
            <p:cNvPr id="4752" name="Google Shape;4752;p5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3" name="Google Shape;4753;p5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4" name="Google Shape;4754;p5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5" name="Google Shape;4755;p5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6" name="Google Shape;4756;p5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57" name="Google Shape;4757;p59"/>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58" name="Google Shape;4758;p59"/>
          <p:cNvGrpSpPr/>
          <p:nvPr/>
        </p:nvGrpSpPr>
        <p:grpSpPr>
          <a:xfrm>
            <a:off x="5465078" y="2711317"/>
            <a:ext cx="341101" cy="339253"/>
            <a:chOff x="1535000" y="3223325"/>
            <a:chExt cx="484450" cy="481825"/>
          </a:xfrm>
        </p:grpSpPr>
        <p:sp>
          <p:nvSpPr>
            <p:cNvPr id="4759" name="Google Shape;4759;p5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0" name="Google Shape;4760;p5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1" name="Google Shape;4761;p5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2" name="Google Shape;4762;p59"/>
          <p:cNvGrpSpPr/>
          <p:nvPr/>
        </p:nvGrpSpPr>
        <p:grpSpPr>
          <a:xfrm>
            <a:off x="5872645" y="2746618"/>
            <a:ext cx="339253" cy="268649"/>
            <a:chOff x="2085525" y="3263750"/>
            <a:chExt cx="481825" cy="381550"/>
          </a:xfrm>
        </p:grpSpPr>
        <p:sp>
          <p:nvSpPr>
            <p:cNvPr id="4763" name="Google Shape;4763;p5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4" name="Google Shape;4764;p5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65" name="Google Shape;4765;p59"/>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66" name="Google Shape;4766;p59"/>
          <p:cNvGrpSpPr/>
          <p:nvPr/>
        </p:nvGrpSpPr>
        <p:grpSpPr>
          <a:xfrm>
            <a:off x="6704407" y="2711308"/>
            <a:ext cx="340204" cy="339271"/>
            <a:chOff x="3270450" y="3213625"/>
            <a:chExt cx="483175" cy="481850"/>
          </a:xfrm>
        </p:grpSpPr>
        <p:sp>
          <p:nvSpPr>
            <p:cNvPr id="4767" name="Google Shape;4767;p5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8" name="Google Shape;4768;p5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9" name="Google Shape;4769;p59"/>
          <p:cNvGrpSpPr/>
          <p:nvPr/>
        </p:nvGrpSpPr>
        <p:grpSpPr>
          <a:xfrm>
            <a:off x="7203676" y="2711317"/>
            <a:ext cx="168931" cy="339253"/>
            <a:chOff x="3984950" y="3213600"/>
            <a:chExt cx="239925" cy="481825"/>
          </a:xfrm>
        </p:grpSpPr>
        <p:sp>
          <p:nvSpPr>
            <p:cNvPr id="4770" name="Google Shape;4770;p5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1" name="Google Shape;4771;p5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72" name="Google Shape;4772;p59"/>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59"/>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74" name="Google Shape;4774;p59"/>
          <p:cNvGrpSpPr/>
          <p:nvPr/>
        </p:nvGrpSpPr>
        <p:grpSpPr>
          <a:xfrm>
            <a:off x="1736111" y="3981487"/>
            <a:ext cx="355218" cy="279880"/>
            <a:chOff x="5629975" y="3255775"/>
            <a:chExt cx="504500" cy="397500"/>
          </a:xfrm>
        </p:grpSpPr>
        <p:sp>
          <p:nvSpPr>
            <p:cNvPr id="4775" name="Google Shape;4775;p5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5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7" name="Google Shape;4777;p5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8" name="Google Shape;4778;p5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5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0" name="Google Shape;4780;p59"/>
          <p:cNvGrpSpPr/>
          <p:nvPr/>
        </p:nvGrpSpPr>
        <p:grpSpPr>
          <a:xfrm>
            <a:off x="3572294" y="3981593"/>
            <a:ext cx="340256" cy="279669"/>
            <a:chOff x="6234950" y="3255925"/>
            <a:chExt cx="483250" cy="397200"/>
          </a:xfrm>
        </p:grpSpPr>
        <p:sp>
          <p:nvSpPr>
            <p:cNvPr id="4781" name="Google Shape;4781;p5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2" name="Google Shape;4782;p5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5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4" name="Google Shape;4784;p5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5" name="Google Shape;4785;p5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6" name="Google Shape;4786;p5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7" name="Google Shape;4787;p59"/>
          <p:cNvGrpSpPr/>
          <p:nvPr/>
        </p:nvGrpSpPr>
        <p:grpSpPr>
          <a:xfrm>
            <a:off x="5043532" y="3125970"/>
            <a:ext cx="318042" cy="339253"/>
            <a:chOff x="914900" y="3806450"/>
            <a:chExt cx="451700" cy="481825"/>
          </a:xfrm>
        </p:grpSpPr>
        <p:sp>
          <p:nvSpPr>
            <p:cNvPr id="4788" name="Google Shape;4788;p5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9" name="Google Shape;4789;p5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5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5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5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3" name="Google Shape;4793;p59"/>
          <p:cNvGrpSpPr/>
          <p:nvPr/>
        </p:nvGrpSpPr>
        <p:grpSpPr>
          <a:xfrm>
            <a:off x="5462454" y="3125785"/>
            <a:ext cx="346347" cy="339623"/>
            <a:chOff x="1490050" y="3805975"/>
            <a:chExt cx="491900" cy="482350"/>
          </a:xfrm>
        </p:grpSpPr>
        <p:sp>
          <p:nvSpPr>
            <p:cNvPr id="4794" name="Google Shape;4794;p5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5" name="Google Shape;4795;p5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5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7" name="Google Shape;4797;p5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8" name="Google Shape;4798;p59"/>
          <p:cNvGrpSpPr/>
          <p:nvPr/>
        </p:nvGrpSpPr>
        <p:grpSpPr>
          <a:xfrm>
            <a:off x="5886322" y="3125970"/>
            <a:ext cx="311899" cy="339253"/>
            <a:chOff x="2104275" y="3806450"/>
            <a:chExt cx="442975" cy="481825"/>
          </a:xfrm>
        </p:grpSpPr>
        <p:sp>
          <p:nvSpPr>
            <p:cNvPr id="4799" name="Google Shape;4799;p5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0" name="Google Shape;4800;p5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1" name="Google Shape;4801;p59"/>
          <p:cNvGrpSpPr/>
          <p:nvPr/>
        </p:nvGrpSpPr>
        <p:grpSpPr>
          <a:xfrm>
            <a:off x="6309839" y="3125970"/>
            <a:ext cx="293416" cy="339253"/>
            <a:chOff x="2710875" y="3806450"/>
            <a:chExt cx="416725" cy="481825"/>
          </a:xfrm>
        </p:grpSpPr>
        <p:sp>
          <p:nvSpPr>
            <p:cNvPr id="4802" name="Google Shape;4802;p5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3" name="Google Shape;4803;p5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4" name="Google Shape;4804;p59"/>
          <p:cNvGrpSpPr/>
          <p:nvPr/>
        </p:nvGrpSpPr>
        <p:grpSpPr>
          <a:xfrm>
            <a:off x="6704883" y="3166412"/>
            <a:ext cx="339253" cy="258369"/>
            <a:chOff x="3271200" y="3863875"/>
            <a:chExt cx="481825" cy="366950"/>
          </a:xfrm>
        </p:grpSpPr>
        <p:sp>
          <p:nvSpPr>
            <p:cNvPr id="4805" name="Google Shape;4805;p5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6" name="Google Shape;4806;p5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7" name="Google Shape;4807;p59"/>
          <p:cNvGrpSpPr/>
          <p:nvPr/>
        </p:nvGrpSpPr>
        <p:grpSpPr>
          <a:xfrm>
            <a:off x="7140377" y="3126199"/>
            <a:ext cx="295528" cy="338795"/>
            <a:chOff x="3895050" y="3806775"/>
            <a:chExt cx="419725" cy="481175"/>
          </a:xfrm>
        </p:grpSpPr>
        <p:sp>
          <p:nvSpPr>
            <p:cNvPr id="4808" name="Google Shape;4808;p5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5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0" name="Google Shape;4810;p59"/>
          <p:cNvGrpSpPr/>
          <p:nvPr/>
        </p:nvGrpSpPr>
        <p:grpSpPr>
          <a:xfrm>
            <a:off x="7543659" y="3125979"/>
            <a:ext cx="336296" cy="339235"/>
            <a:chOff x="4464775" y="3806475"/>
            <a:chExt cx="477625" cy="481800"/>
          </a:xfrm>
        </p:grpSpPr>
        <p:sp>
          <p:nvSpPr>
            <p:cNvPr id="4811" name="Google Shape;4811;p5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2" name="Google Shape;4812;p5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3" name="Google Shape;4813;p5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4" name="Google Shape;4814;p5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5" name="Google Shape;4815;p5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6" name="Google Shape;4816;p5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7" name="Google Shape;4817;p59"/>
          <p:cNvGrpSpPr/>
          <p:nvPr/>
        </p:nvGrpSpPr>
        <p:grpSpPr>
          <a:xfrm>
            <a:off x="7967105" y="3125970"/>
            <a:ext cx="339253" cy="339253"/>
            <a:chOff x="5049725" y="3806450"/>
            <a:chExt cx="481825" cy="481825"/>
          </a:xfrm>
        </p:grpSpPr>
        <p:sp>
          <p:nvSpPr>
            <p:cNvPr id="4818" name="Google Shape;4818;p5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9" name="Google Shape;4819;p5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0" name="Google Shape;4820;p5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1" name="Google Shape;4821;p59"/>
          <p:cNvGrpSpPr/>
          <p:nvPr/>
        </p:nvGrpSpPr>
        <p:grpSpPr>
          <a:xfrm>
            <a:off x="1276714" y="3951798"/>
            <a:ext cx="339253" cy="339253"/>
            <a:chOff x="5651375" y="3806450"/>
            <a:chExt cx="481825" cy="481825"/>
          </a:xfrm>
        </p:grpSpPr>
        <p:sp>
          <p:nvSpPr>
            <p:cNvPr id="4822" name="Google Shape;4822;p5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3" name="Google Shape;4823;p5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4" name="Google Shape;4824;p5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5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6" name="Google Shape;4826;p59"/>
          <p:cNvGrpSpPr/>
          <p:nvPr/>
        </p:nvGrpSpPr>
        <p:grpSpPr>
          <a:xfrm>
            <a:off x="3153646" y="3953787"/>
            <a:ext cx="298503" cy="335275"/>
            <a:chOff x="6264300" y="3809300"/>
            <a:chExt cx="423950" cy="476175"/>
          </a:xfrm>
        </p:grpSpPr>
        <p:sp>
          <p:nvSpPr>
            <p:cNvPr id="4827" name="Google Shape;4827;p5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8" name="Google Shape;4828;p5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9" name="Google Shape;4829;p5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0" name="Google Shape;4830;p59"/>
          <p:cNvGrpSpPr/>
          <p:nvPr/>
        </p:nvGrpSpPr>
        <p:grpSpPr>
          <a:xfrm>
            <a:off x="5032267" y="3538881"/>
            <a:ext cx="340573" cy="339271"/>
            <a:chOff x="898875" y="4399275"/>
            <a:chExt cx="483700" cy="481850"/>
          </a:xfrm>
        </p:grpSpPr>
        <p:sp>
          <p:nvSpPr>
            <p:cNvPr id="4831" name="Google Shape;4831;p5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2" name="Google Shape;4832;p59"/>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3" name="Google Shape;4833;p5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4" name="Google Shape;4834;p5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5" name="Google Shape;4835;p5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5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7" name="Google Shape;4837;p5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8" name="Google Shape;4838;p5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9" name="Google Shape;4839;p59"/>
          <p:cNvGrpSpPr/>
          <p:nvPr/>
        </p:nvGrpSpPr>
        <p:grpSpPr>
          <a:xfrm>
            <a:off x="5466000" y="3554133"/>
            <a:ext cx="339253" cy="308765"/>
            <a:chOff x="1492675" y="4420975"/>
            <a:chExt cx="481825" cy="438525"/>
          </a:xfrm>
        </p:grpSpPr>
        <p:sp>
          <p:nvSpPr>
            <p:cNvPr id="4840" name="Google Shape;4840;p5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1" name="Google Shape;4841;p5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2" name="Google Shape;4842;p5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3" name="Google Shape;4843;p5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4" name="Google Shape;4844;p5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5" name="Google Shape;4845;p59"/>
          <p:cNvGrpSpPr/>
          <p:nvPr/>
        </p:nvGrpSpPr>
        <p:grpSpPr>
          <a:xfrm>
            <a:off x="5870982" y="3539558"/>
            <a:ext cx="342580" cy="337915"/>
            <a:chOff x="2084100" y="4400250"/>
            <a:chExt cx="486550" cy="479925"/>
          </a:xfrm>
        </p:grpSpPr>
        <p:sp>
          <p:nvSpPr>
            <p:cNvPr id="4846" name="Google Shape;4846;p5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7" name="Google Shape;4847;p5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5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9" name="Google Shape;4849;p5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0" name="Google Shape;4850;p5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5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2" name="Google Shape;4852;p59"/>
          <p:cNvGrpSpPr/>
          <p:nvPr/>
        </p:nvGrpSpPr>
        <p:grpSpPr>
          <a:xfrm>
            <a:off x="6307462" y="3538907"/>
            <a:ext cx="298169" cy="339218"/>
            <a:chOff x="2707950" y="4399325"/>
            <a:chExt cx="423475" cy="481775"/>
          </a:xfrm>
        </p:grpSpPr>
        <p:sp>
          <p:nvSpPr>
            <p:cNvPr id="4853" name="Google Shape;4853;p5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5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5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6" name="Google Shape;4856;p5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7" name="Google Shape;4857;p5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8" name="Google Shape;4858;p5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5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0" name="Google Shape;4860;p5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1" name="Google Shape;4861;p5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5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3" name="Google Shape;4863;p5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4" name="Google Shape;4864;p5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5" name="Google Shape;4865;p59"/>
          <p:cNvGrpSpPr/>
          <p:nvPr/>
        </p:nvGrpSpPr>
        <p:grpSpPr>
          <a:xfrm>
            <a:off x="6736981" y="3538881"/>
            <a:ext cx="275057" cy="339271"/>
            <a:chOff x="3330525" y="4399275"/>
            <a:chExt cx="390650" cy="481850"/>
          </a:xfrm>
        </p:grpSpPr>
        <p:sp>
          <p:nvSpPr>
            <p:cNvPr id="4866" name="Google Shape;4866;p5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7" name="Google Shape;4867;p5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8" name="Google Shape;4868;p5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9" name="Google Shape;4869;p5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5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1" name="Google Shape;4871;p5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2" name="Google Shape;4872;p5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3" name="Google Shape;4873;p59"/>
          <p:cNvGrpSpPr/>
          <p:nvPr/>
        </p:nvGrpSpPr>
        <p:grpSpPr>
          <a:xfrm>
            <a:off x="7161510" y="3538890"/>
            <a:ext cx="253265" cy="339253"/>
            <a:chOff x="3938800" y="4399275"/>
            <a:chExt cx="359700" cy="481825"/>
          </a:xfrm>
        </p:grpSpPr>
        <p:sp>
          <p:nvSpPr>
            <p:cNvPr id="4874" name="Google Shape;4874;p5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5" name="Google Shape;4875;p5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6" name="Google Shape;4876;p5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7" name="Google Shape;4877;p5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8" name="Google Shape;4878;p5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9" name="Google Shape;4879;p59"/>
          <p:cNvGrpSpPr/>
          <p:nvPr/>
        </p:nvGrpSpPr>
        <p:grpSpPr>
          <a:xfrm>
            <a:off x="7632288" y="3538890"/>
            <a:ext cx="159039" cy="339253"/>
            <a:chOff x="4584850" y="4399275"/>
            <a:chExt cx="225875" cy="481825"/>
          </a:xfrm>
        </p:grpSpPr>
        <p:sp>
          <p:nvSpPr>
            <p:cNvPr id="4880" name="Google Shape;4880;p5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1" name="Google Shape;4881;p5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82" name="Google Shape;4882;p59"/>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83" name="Google Shape;4883;p59"/>
          <p:cNvGrpSpPr/>
          <p:nvPr/>
        </p:nvGrpSpPr>
        <p:grpSpPr>
          <a:xfrm>
            <a:off x="817316" y="3951795"/>
            <a:ext cx="339253" cy="339253"/>
            <a:chOff x="5642550" y="4399275"/>
            <a:chExt cx="481825" cy="481825"/>
          </a:xfrm>
        </p:grpSpPr>
        <p:sp>
          <p:nvSpPr>
            <p:cNvPr id="4884" name="Google Shape;4884;p5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5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6" name="Google Shape;4886;p59"/>
          <p:cNvGrpSpPr/>
          <p:nvPr/>
        </p:nvGrpSpPr>
        <p:grpSpPr>
          <a:xfrm>
            <a:off x="2670186" y="3963703"/>
            <a:ext cx="363316" cy="315437"/>
            <a:chOff x="6218300" y="4416175"/>
            <a:chExt cx="516000" cy="448000"/>
          </a:xfrm>
        </p:grpSpPr>
        <p:sp>
          <p:nvSpPr>
            <p:cNvPr id="4887" name="Google Shape;4887;p5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8" name="Google Shape;4888;p5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9" name="Google Shape;4889;p5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0" name="Google Shape;4890;p59"/>
          <p:cNvGrpSpPr/>
          <p:nvPr/>
        </p:nvGrpSpPr>
        <p:grpSpPr>
          <a:xfrm>
            <a:off x="5870391" y="3951792"/>
            <a:ext cx="339253" cy="339253"/>
            <a:chOff x="899850" y="4992125"/>
            <a:chExt cx="481825" cy="481825"/>
          </a:xfrm>
        </p:grpSpPr>
        <p:sp>
          <p:nvSpPr>
            <p:cNvPr id="4891" name="Google Shape;4891;p5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2" name="Google Shape;4892;p5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5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4" name="Google Shape;4894;p59"/>
          <p:cNvGrpSpPr/>
          <p:nvPr/>
        </p:nvGrpSpPr>
        <p:grpSpPr>
          <a:xfrm>
            <a:off x="5410993" y="3951792"/>
            <a:ext cx="339253" cy="339253"/>
            <a:chOff x="1492675" y="4992125"/>
            <a:chExt cx="481825" cy="481825"/>
          </a:xfrm>
        </p:grpSpPr>
        <p:sp>
          <p:nvSpPr>
            <p:cNvPr id="4895" name="Google Shape;4895;p5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5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7" name="Google Shape;4897;p59"/>
          <p:cNvGrpSpPr/>
          <p:nvPr/>
        </p:nvGrpSpPr>
        <p:grpSpPr>
          <a:xfrm>
            <a:off x="4951595" y="3951792"/>
            <a:ext cx="339253" cy="339253"/>
            <a:chOff x="2085525" y="4992125"/>
            <a:chExt cx="481825" cy="481825"/>
          </a:xfrm>
        </p:grpSpPr>
        <p:sp>
          <p:nvSpPr>
            <p:cNvPr id="4898" name="Google Shape;4898;p5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5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0" name="Google Shape;4900;p59"/>
          <p:cNvGrpSpPr/>
          <p:nvPr/>
        </p:nvGrpSpPr>
        <p:grpSpPr>
          <a:xfrm>
            <a:off x="6789344" y="3951792"/>
            <a:ext cx="339253" cy="339253"/>
            <a:chOff x="2678350" y="4992125"/>
            <a:chExt cx="481825" cy="481825"/>
          </a:xfrm>
        </p:grpSpPr>
        <p:sp>
          <p:nvSpPr>
            <p:cNvPr id="4901" name="Google Shape;4901;p5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5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5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4" name="Google Shape;4904;p59"/>
          <p:cNvGrpSpPr/>
          <p:nvPr/>
        </p:nvGrpSpPr>
        <p:grpSpPr>
          <a:xfrm>
            <a:off x="4492198" y="3951792"/>
            <a:ext cx="339253" cy="339253"/>
            <a:chOff x="3271200" y="4992125"/>
            <a:chExt cx="481825" cy="481825"/>
          </a:xfrm>
        </p:grpSpPr>
        <p:sp>
          <p:nvSpPr>
            <p:cNvPr id="4905" name="Google Shape;4905;p5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5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5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8" name="Google Shape;4908;p59"/>
          <p:cNvGrpSpPr/>
          <p:nvPr/>
        </p:nvGrpSpPr>
        <p:grpSpPr>
          <a:xfrm>
            <a:off x="6329788" y="3952813"/>
            <a:ext cx="339411" cy="337211"/>
            <a:chOff x="5049575" y="4993600"/>
            <a:chExt cx="482050" cy="478925"/>
          </a:xfrm>
        </p:grpSpPr>
        <p:sp>
          <p:nvSpPr>
            <p:cNvPr id="4909" name="Google Shape;4909;p5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0" name="Google Shape;4910;p5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1" name="Google Shape;4911;p5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5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13" name="Google Shape;4913;p59"/>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914" name="Google Shape;4914;p5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4915" name="Google Shape;4915;p59"/>
          <p:cNvGrpSpPr/>
          <p:nvPr/>
        </p:nvGrpSpPr>
        <p:grpSpPr>
          <a:xfrm>
            <a:off x="7248742" y="3975375"/>
            <a:ext cx="195300" cy="343772"/>
            <a:chOff x="3999225" y="4364775"/>
            <a:chExt cx="195300" cy="343772"/>
          </a:xfrm>
        </p:grpSpPr>
        <p:grpSp>
          <p:nvGrpSpPr>
            <p:cNvPr id="4916" name="Google Shape;4916;p59"/>
            <p:cNvGrpSpPr/>
            <p:nvPr/>
          </p:nvGrpSpPr>
          <p:grpSpPr>
            <a:xfrm>
              <a:off x="4048568" y="4562577"/>
              <a:ext cx="97317" cy="145970"/>
              <a:chOff x="1529575" y="2222650"/>
              <a:chExt cx="203125" cy="304675"/>
            </a:xfrm>
          </p:grpSpPr>
          <p:sp>
            <p:nvSpPr>
              <p:cNvPr id="4917" name="Google Shape;4917;p59"/>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9"/>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59"/>
            <p:cNvGrpSpPr/>
            <p:nvPr/>
          </p:nvGrpSpPr>
          <p:grpSpPr>
            <a:xfrm>
              <a:off x="3999225" y="4364775"/>
              <a:ext cx="195300" cy="195300"/>
              <a:chOff x="3999225" y="4364775"/>
              <a:chExt cx="195300" cy="195300"/>
            </a:xfrm>
          </p:grpSpPr>
          <p:sp>
            <p:nvSpPr>
              <p:cNvPr id="4920" name="Google Shape;4920;p59"/>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9"/>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2" name="Google Shape;4922;p59"/>
          <p:cNvGrpSpPr/>
          <p:nvPr/>
        </p:nvGrpSpPr>
        <p:grpSpPr>
          <a:xfrm>
            <a:off x="7564186" y="3991627"/>
            <a:ext cx="277088" cy="259611"/>
            <a:chOff x="4335888" y="4398114"/>
            <a:chExt cx="277088" cy="259611"/>
          </a:xfrm>
        </p:grpSpPr>
        <p:grpSp>
          <p:nvGrpSpPr>
            <p:cNvPr id="4923" name="Google Shape;4923;p59"/>
            <p:cNvGrpSpPr/>
            <p:nvPr/>
          </p:nvGrpSpPr>
          <p:grpSpPr>
            <a:xfrm>
              <a:off x="4335888" y="4462425"/>
              <a:ext cx="195300" cy="195300"/>
              <a:chOff x="4335888" y="4462425"/>
              <a:chExt cx="195300" cy="195300"/>
            </a:xfrm>
          </p:grpSpPr>
          <p:sp>
            <p:nvSpPr>
              <p:cNvPr id="4924" name="Google Shape;4924;p5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59"/>
            <p:cNvGrpSpPr/>
            <p:nvPr/>
          </p:nvGrpSpPr>
          <p:grpSpPr>
            <a:xfrm>
              <a:off x="4509813" y="4398114"/>
              <a:ext cx="103162" cy="103198"/>
              <a:chOff x="2277975" y="2021700"/>
              <a:chExt cx="215325" cy="215400"/>
            </a:xfrm>
          </p:grpSpPr>
          <p:sp>
            <p:nvSpPr>
              <p:cNvPr id="4927" name="Google Shape;4927;p59"/>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59"/>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9" name="Google Shape;4929;p59"/>
          <p:cNvGrpSpPr/>
          <p:nvPr/>
        </p:nvGrpSpPr>
        <p:grpSpPr>
          <a:xfrm>
            <a:off x="7961419" y="4049613"/>
            <a:ext cx="392275" cy="195300"/>
            <a:chOff x="4752588" y="4440200"/>
            <a:chExt cx="392275" cy="195300"/>
          </a:xfrm>
        </p:grpSpPr>
        <p:grpSp>
          <p:nvGrpSpPr>
            <p:cNvPr id="4930" name="Google Shape;4930;p59"/>
            <p:cNvGrpSpPr/>
            <p:nvPr/>
          </p:nvGrpSpPr>
          <p:grpSpPr>
            <a:xfrm>
              <a:off x="4950384" y="4469728"/>
              <a:ext cx="194479" cy="136244"/>
              <a:chOff x="3163375" y="2175125"/>
              <a:chExt cx="405925" cy="284375"/>
            </a:xfrm>
          </p:grpSpPr>
          <p:sp>
            <p:nvSpPr>
              <p:cNvPr id="4931" name="Google Shape;4931;p59"/>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9"/>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9"/>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59"/>
            <p:cNvGrpSpPr/>
            <p:nvPr/>
          </p:nvGrpSpPr>
          <p:grpSpPr>
            <a:xfrm>
              <a:off x="4752588" y="4440200"/>
              <a:ext cx="195300" cy="195300"/>
              <a:chOff x="4335888" y="4462425"/>
              <a:chExt cx="195300" cy="195300"/>
            </a:xfrm>
          </p:grpSpPr>
          <p:sp>
            <p:nvSpPr>
              <p:cNvPr id="4935" name="Google Shape;4935;p5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940" name="Shape 4940"/>
        <p:cNvGrpSpPr/>
        <p:nvPr/>
      </p:nvGrpSpPr>
      <p:grpSpPr>
        <a:xfrm>
          <a:off x="0" y="0"/>
          <a:ext cx="0" cy="0"/>
          <a:chOff x="0" y="0"/>
          <a:chExt cx="0" cy="0"/>
        </a:xfrm>
      </p:grpSpPr>
      <p:grpSp>
        <p:nvGrpSpPr>
          <p:cNvPr id="4941" name="Google Shape;4941;p60"/>
          <p:cNvGrpSpPr/>
          <p:nvPr/>
        </p:nvGrpSpPr>
        <p:grpSpPr>
          <a:xfrm>
            <a:off x="856199" y="1311179"/>
            <a:ext cx="322099" cy="370529"/>
            <a:chOff x="-42971725" y="3217825"/>
            <a:chExt cx="275675" cy="317125"/>
          </a:xfrm>
        </p:grpSpPr>
        <p:sp>
          <p:nvSpPr>
            <p:cNvPr id="4942" name="Google Shape;4942;p6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60"/>
          <p:cNvGrpSpPr/>
          <p:nvPr/>
        </p:nvGrpSpPr>
        <p:grpSpPr>
          <a:xfrm>
            <a:off x="828113" y="1779835"/>
            <a:ext cx="378270" cy="337551"/>
            <a:chOff x="-42996150" y="3612600"/>
            <a:chExt cx="323750" cy="288900"/>
          </a:xfrm>
        </p:grpSpPr>
        <p:sp>
          <p:nvSpPr>
            <p:cNvPr id="4946" name="Google Shape;4946;p6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60"/>
          <p:cNvGrpSpPr/>
          <p:nvPr/>
        </p:nvGrpSpPr>
        <p:grpSpPr>
          <a:xfrm>
            <a:off x="830874" y="2189205"/>
            <a:ext cx="372749" cy="370909"/>
            <a:chOff x="-42994575" y="3950300"/>
            <a:chExt cx="319025" cy="317450"/>
          </a:xfrm>
        </p:grpSpPr>
        <p:sp>
          <p:nvSpPr>
            <p:cNvPr id="4950" name="Google Shape;4950;p6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3" name="Google Shape;4953;p60"/>
          <p:cNvGrpSpPr/>
          <p:nvPr/>
        </p:nvGrpSpPr>
        <p:grpSpPr>
          <a:xfrm>
            <a:off x="2984269" y="1336037"/>
            <a:ext cx="371785" cy="370879"/>
            <a:chOff x="-41111350" y="3239100"/>
            <a:chExt cx="318200" cy="317425"/>
          </a:xfrm>
        </p:grpSpPr>
        <p:sp>
          <p:nvSpPr>
            <p:cNvPr id="4954" name="Google Shape;4954;p6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60"/>
          <p:cNvGrpSpPr/>
          <p:nvPr/>
        </p:nvGrpSpPr>
        <p:grpSpPr>
          <a:xfrm>
            <a:off x="2980588" y="1771568"/>
            <a:ext cx="379146" cy="370967"/>
            <a:chOff x="-41117650" y="3605525"/>
            <a:chExt cx="324500" cy="317500"/>
          </a:xfrm>
        </p:grpSpPr>
        <p:sp>
          <p:nvSpPr>
            <p:cNvPr id="4959" name="Google Shape;4959;p6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2" name="Google Shape;4962;p60"/>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3" name="Google Shape;4963;p60"/>
          <p:cNvGrpSpPr/>
          <p:nvPr/>
        </p:nvGrpSpPr>
        <p:grpSpPr>
          <a:xfrm>
            <a:off x="1806843" y="2663092"/>
            <a:ext cx="216271" cy="371814"/>
            <a:chOff x="-39205300" y="3220175"/>
            <a:chExt cx="185100" cy="318225"/>
          </a:xfrm>
        </p:grpSpPr>
        <p:sp>
          <p:nvSpPr>
            <p:cNvPr id="4964" name="Google Shape;4964;p6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60"/>
          <p:cNvGrpSpPr/>
          <p:nvPr/>
        </p:nvGrpSpPr>
        <p:grpSpPr>
          <a:xfrm>
            <a:off x="1772370" y="3123163"/>
            <a:ext cx="300016" cy="369273"/>
            <a:chOff x="-39248625" y="3588600"/>
            <a:chExt cx="256775" cy="316050"/>
          </a:xfrm>
        </p:grpSpPr>
        <p:sp>
          <p:nvSpPr>
            <p:cNvPr id="4967" name="Google Shape;4967;p6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9" name="Google Shape;4969;p60"/>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0"/>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1" name="Google Shape;4971;p60"/>
          <p:cNvGrpSpPr/>
          <p:nvPr/>
        </p:nvGrpSpPr>
        <p:grpSpPr>
          <a:xfrm>
            <a:off x="1223084" y="1311179"/>
            <a:ext cx="429504" cy="370879"/>
            <a:chOff x="-42651700" y="3217825"/>
            <a:chExt cx="367600" cy="317425"/>
          </a:xfrm>
        </p:grpSpPr>
        <p:sp>
          <p:nvSpPr>
            <p:cNvPr id="4972" name="Google Shape;4972;p6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60"/>
          <p:cNvGrpSpPr/>
          <p:nvPr/>
        </p:nvGrpSpPr>
        <p:grpSpPr>
          <a:xfrm>
            <a:off x="1258516" y="1750829"/>
            <a:ext cx="358640" cy="363226"/>
            <a:chOff x="-42617300" y="3587775"/>
            <a:chExt cx="306950" cy="310875"/>
          </a:xfrm>
        </p:grpSpPr>
        <p:sp>
          <p:nvSpPr>
            <p:cNvPr id="4977" name="Google Shape;4977;p6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9" name="Google Shape;4979;p60"/>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0" name="Google Shape;4980;p60"/>
          <p:cNvGrpSpPr/>
          <p:nvPr/>
        </p:nvGrpSpPr>
        <p:grpSpPr>
          <a:xfrm>
            <a:off x="3430343" y="1335569"/>
            <a:ext cx="376926" cy="370324"/>
            <a:chOff x="-40748275" y="3238700"/>
            <a:chExt cx="322600" cy="316950"/>
          </a:xfrm>
        </p:grpSpPr>
        <p:sp>
          <p:nvSpPr>
            <p:cNvPr id="4981" name="Google Shape;4981;p6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60"/>
          <p:cNvGrpSpPr/>
          <p:nvPr/>
        </p:nvGrpSpPr>
        <p:grpSpPr>
          <a:xfrm>
            <a:off x="3432899" y="1803553"/>
            <a:ext cx="371814" cy="338690"/>
            <a:chOff x="-40745125" y="3632900"/>
            <a:chExt cx="318225" cy="289875"/>
          </a:xfrm>
        </p:grpSpPr>
        <p:sp>
          <p:nvSpPr>
            <p:cNvPr id="4988" name="Google Shape;4988;p6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60"/>
          <p:cNvGrpSpPr/>
          <p:nvPr/>
        </p:nvGrpSpPr>
        <p:grpSpPr>
          <a:xfrm>
            <a:off x="3437047" y="2214764"/>
            <a:ext cx="363518" cy="370178"/>
            <a:chOff x="-40742750" y="3972175"/>
            <a:chExt cx="311125" cy="316825"/>
          </a:xfrm>
        </p:grpSpPr>
        <p:sp>
          <p:nvSpPr>
            <p:cNvPr id="4996" name="Google Shape;4996;p6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8" name="Google Shape;4998;p60"/>
          <p:cNvGrpSpPr/>
          <p:nvPr/>
        </p:nvGrpSpPr>
        <p:grpSpPr>
          <a:xfrm>
            <a:off x="2219708" y="2664932"/>
            <a:ext cx="266892" cy="369974"/>
            <a:chOff x="-38860325" y="3221750"/>
            <a:chExt cx="228425" cy="316650"/>
          </a:xfrm>
        </p:grpSpPr>
        <p:sp>
          <p:nvSpPr>
            <p:cNvPr id="4999" name="Google Shape;4999;p6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60"/>
          <p:cNvGrpSpPr/>
          <p:nvPr/>
        </p:nvGrpSpPr>
        <p:grpSpPr>
          <a:xfrm>
            <a:off x="2170515" y="3126989"/>
            <a:ext cx="380081" cy="367111"/>
            <a:chOff x="-38905225" y="3591875"/>
            <a:chExt cx="325300" cy="314200"/>
          </a:xfrm>
        </p:grpSpPr>
        <p:sp>
          <p:nvSpPr>
            <p:cNvPr id="5004" name="Google Shape;5004;p6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7" name="Google Shape;5007;p60"/>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8" name="Google Shape;5008;p60"/>
          <p:cNvGrpSpPr/>
          <p:nvPr/>
        </p:nvGrpSpPr>
        <p:grpSpPr>
          <a:xfrm>
            <a:off x="3977265" y="3112069"/>
            <a:ext cx="290815" cy="369740"/>
            <a:chOff x="-37370925" y="3579105"/>
            <a:chExt cx="248900" cy="316450"/>
          </a:xfrm>
        </p:grpSpPr>
        <p:sp>
          <p:nvSpPr>
            <p:cNvPr id="5009" name="Google Shape;5009;p6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1" name="Google Shape;5011;p60"/>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0"/>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3" name="Google Shape;5013;p60"/>
          <p:cNvGrpSpPr/>
          <p:nvPr/>
        </p:nvGrpSpPr>
        <p:grpSpPr>
          <a:xfrm>
            <a:off x="1670640" y="2190140"/>
            <a:ext cx="371814" cy="369974"/>
            <a:chOff x="-42259725" y="3951100"/>
            <a:chExt cx="318225" cy="316650"/>
          </a:xfrm>
        </p:grpSpPr>
        <p:sp>
          <p:nvSpPr>
            <p:cNvPr id="5014" name="Google Shape;5014;p6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60"/>
          <p:cNvGrpSpPr/>
          <p:nvPr/>
        </p:nvGrpSpPr>
        <p:grpSpPr>
          <a:xfrm>
            <a:off x="3869002" y="1369161"/>
            <a:ext cx="370879" cy="337755"/>
            <a:chOff x="-40378075" y="3267450"/>
            <a:chExt cx="317425" cy="289075"/>
          </a:xfrm>
        </p:grpSpPr>
        <p:sp>
          <p:nvSpPr>
            <p:cNvPr id="5017" name="Google Shape;5017;p6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60"/>
          <p:cNvGrpSpPr/>
          <p:nvPr/>
        </p:nvGrpSpPr>
        <p:grpSpPr>
          <a:xfrm>
            <a:off x="3872668" y="1770429"/>
            <a:ext cx="363548" cy="369974"/>
            <a:chOff x="-40372575" y="3604550"/>
            <a:chExt cx="311150" cy="316650"/>
          </a:xfrm>
        </p:grpSpPr>
        <p:sp>
          <p:nvSpPr>
            <p:cNvPr id="5022" name="Google Shape;5022;p6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5" name="Google Shape;5025;p60"/>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6" name="Google Shape;5026;p60"/>
          <p:cNvGrpSpPr/>
          <p:nvPr/>
        </p:nvGrpSpPr>
        <p:grpSpPr>
          <a:xfrm>
            <a:off x="2596617" y="2663092"/>
            <a:ext cx="399038" cy="372165"/>
            <a:chOff x="-38542250" y="3220175"/>
            <a:chExt cx="341525" cy="318525"/>
          </a:xfrm>
        </p:grpSpPr>
        <p:sp>
          <p:nvSpPr>
            <p:cNvPr id="5027" name="Google Shape;5027;p6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60"/>
          <p:cNvGrpSpPr/>
          <p:nvPr/>
        </p:nvGrpSpPr>
        <p:grpSpPr>
          <a:xfrm>
            <a:off x="2618549" y="3122462"/>
            <a:ext cx="369974" cy="369068"/>
            <a:chOff x="-38537400" y="3588000"/>
            <a:chExt cx="316650" cy="315875"/>
          </a:xfrm>
        </p:grpSpPr>
        <p:sp>
          <p:nvSpPr>
            <p:cNvPr id="5031" name="Google Shape;5031;p6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60"/>
          <p:cNvGrpSpPr/>
          <p:nvPr/>
        </p:nvGrpSpPr>
        <p:grpSpPr>
          <a:xfrm>
            <a:off x="2617629" y="3579991"/>
            <a:ext cx="371814" cy="369974"/>
            <a:chOff x="-38538975" y="3954250"/>
            <a:chExt cx="318225" cy="316650"/>
          </a:xfrm>
        </p:grpSpPr>
        <p:sp>
          <p:nvSpPr>
            <p:cNvPr id="5036" name="Google Shape;5036;p6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60"/>
          <p:cNvGrpSpPr/>
          <p:nvPr/>
        </p:nvGrpSpPr>
        <p:grpSpPr>
          <a:xfrm>
            <a:off x="3934941" y="3574918"/>
            <a:ext cx="375465" cy="371814"/>
            <a:chOff x="-37385100" y="3949908"/>
            <a:chExt cx="321350" cy="318225"/>
          </a:xfrm>
        </p:grpSpPr>
        <p:sp>
          <p:nvSpPr>
            <p:cNvPr id="5039" name="Google Shape;5039;p6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60"/>
          <p:cNvGrpSpPr/>
          <p:nvPr/>
        </p:nvGrpSpPr>
        <p:grpSpPr>
          <a:xfrm>
            <a:off x="2110600" y="1310478"/>
            <a:ext cx="370909" cy="370675"/>
            <a:chOff x="-41895050" y="3217225"/>
            <a:chExt cx="317450" cy="317250"/>
          </a:xfrm>
        </p:grpSpPr>
        <p:sp>
          <p:nvSpPr>
            <p:cNvPr id="5042" name="Google Shape;5042;p6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60"/>
          <p:cNvGrpSpPr/>
          <p:nvPr/>
        </p:nvGrpSpPr>
        <p:grpSpPr>
          <a:xfrm>
            <a:off x="2110148" y="1747412"/>
            <a:ext cx="371814" cy="369974"/>
            <a:chOff x="-41893475" y="3584850"/>
            <a:chExt cx="318225" cy="316650"/>
          </a:xfrm>
        </p:grpSpPr>
        <p:sp>
          <p:nvSpPr>
            <p:cNvPr id="5048" name="Google Shape;5048;p6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2" name="Google Shape;5052;p60"/>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0"/>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4" name="Google Shape;5054;p60"/>
          <p:cNvGrpSpPr/>
          <p:nvPr/>
        </p:nvGrpSpPr>
        <p:grpSpPr>
          <a:xfrm>
            <a:off x="880176" y="3142704"/>
            <a:ext cx="337522" cy="370909"/>
            <a:chOff x="-39998250" y="3605325"/>
            <a:chExt cx="288875" cy="317450"/>
          </a:xfrm>
        </p:grpSpPr>
        <p:sp>
          <p:nvSpPr>
            <p:cNvPr id="5055" name="Google Shape;5055;p6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60"/>
          <p:cNvGrpSpPr/>
          <p:nvPr/>
        </p:nvGrpSpPr>
        <p:grpSpPr>
          <a:xfrm>
            <a:off x="863950" y="3601168"/>
            <a:ext cx="369974" cy="369945"/>
            <a:chOff x="-40011050" y="3972375"/>
            <a:chExt cx="316650" cy="316625"/>
          </a:xfrm>
        </p:grpSpPr>
        <p:sp>
          <p:nvSpPr>
            <p:cNvPr id="5058" name="Google Shape;5058;p6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0" name="Google Shape;5060;p60"/>
          <p:cNvGrpSpPr/>
          <p:nvPr/>
        </p:nvGrpSpPr>
        <p:grpSpPr>
          <a:xfrm>
            <a:off x="3095881" y="2665867"/>
            <a:ext cx="266921" cy="369039"/>
            <a:chOff x="-38129425" y="3222550"/>
            <a:chExt cx="228450" cy="315850"/>
          </a:xfrm>
        </p:grpSpPr>
        <p:sp>
          <p:nvSpPr>
            <p:cNvPr id="5061" name="Google Shape;5061;p6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60"/>
          <p:cNvGrpSpPr/>
          <p:nvPr/>
        </p:nvGrpSpPr>
        <p:grpSpPr>
          <a:xfrm>
            <a:off x="3050850" y="3122462"/>
            <a:ext cx="371785" cy="369974"/>
            <a:chOff x="-38172725" y="3588000"/>
            <a:chExt cx="318200" cy="316650"/>
          </a:xfrm>
        </p:grpSpPr>
        <p:sp>
          <p:nvSpPr>
            <p:cNvPr id="5064" name="Google Shape;5064;p6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60"/>
          <p:cNvGrpSpPr/>
          <p:nvPr/>
        </p:nvGrpSpPr>
        <p:grpSpPr>
          <a:xfrm>
            <a:off x="3126752" y="3580897"/>
            <a:ext cx="219981" cy="369974"/>
            <a:chOff x="-38109725" y="3955025"/>
            <a:chExt cx="188275" cy="316650"/>
          </a:xfrm>
        </p:grpSpPr>
        <p:sp>
          <p:nvSpPr>
            <p:cNvPr id="5073" name="Google Shape;5073;p6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5" name="Google Shape;5075;p60"/>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6" name="Google Shape;5076;p60"/>
          <p:cNvGrpSpPr/>
          <p:nvPr/>
        </p:nvGrpSpPr>
        <p:grpSpPr>
          <a:xfrm>
            <a:off x="2542151" y="1312318"/>
            <a:ext cx="373654" cy="369068"/>
            <a:chOff x="-41530375" y="3218800"/>
            <a:chExt cx="319800" cy="315875"/>
          </a:xfrm>
        </p:grpSpPr>
        <p:sp>
          <p:nvSpPr>
            <p:cNvPr id="5077" name="Google Shape;5077;p6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60"/>
          <p:cNvGrpSpPr/>
          <p:nvPr/>
        </p:nvGrpSpPr>
        <p:grpSpPr>
          <a:xfrm>
            <a:off x="2544444" y="1827476"/>
            <a:ext cx="369068" cy="289004"/>
            <a:chOff x="-41526450" y="3653375"/>
            <a:chExt cx="315875" cy="247350"/>
          </a:xfrm>
        </p:grpSpPr>
        <p:sp>
          <p:nvSpPr>
            <p:cNvPr id="5080" name="Google Shape;5080;p6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2" name="Google Shape;5082;p60"/>
          <p:cNvGrpSpPr/>
          <p:nvPr/>
        </p:nvGrpSpPr>
        <p:grpSpPr>
          <a:xfrm>
            <a:off x="2545831" y="2190140"/>
            <a:ext cx="366293" cy="369974"/>
            <a:chOff x="-41526450" y="3951100"/>
            <a:chExt cx="313500" cy="316650"/>
          </a:xfrm>
        </p:grpSpPr>
        <p:sp>
          <p:nvSpPr>
            <p:cNvPr id="5083" name="Google Shape;5083;p6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60"/>
          <p:cNvGrpSpPr/>
          <p:nvPr/>
        </p:nvGrpSpPr>
        <p:grpSpPr>
          <a:xfrm>
            <a:off x="1311086" y="2684269"/>
            <a:ext cx="339595" cy="371814"/>
            <a:chOff x="-39625900" y="3238300"/>
            <a:chExt cx="290650" cy="318225"/>
          </a:xfrm>
        </p:grpSpPr>
        <p:sp>
          <p:nvSpPr>
            <p:cNvPr id="5087" name="Google Shape;5087;p6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9" name="Google Shape;5089;p60"/>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0" name="Google Shape;5090;p60"/>
          <p:cNvGrpSpPr/>
          <p:nvPr/>
        </p:nvGrpSpPr>
        <p:grpSpPr>
          <a:xfrm>
            <a:off x="1305137" y="3600730"/>
            <a:ext cx="366293" cy="370441"/>
            <a:chOff x="-39647175" y="3972000"/>
            <a:chExt cx="313500" cy="317050"/>
          </a:xfrm>
        </p:grpSpPr>
        <p:sp>
          <p:nvSpPr>
            <p:cNvPr id="5091" name="Google Shape;5091;p6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60"/>
          <p:cNvGrpSpPr/>
          <p:nvPr/>
        </p:nvGrpSpPr>
        <p:grpSpPr>
          <a:xfrm>
            <a:off x="3474265" y="2664728"/>
            <a:ext cx="375495" cy="370879"/>
            <a:chOff x="-37808850" y="3221575"/>
            <a:chExt cx="321375" cy="317425"/>
          </a:xfrm>
        </p:grpSpPr>
        <p:sp>
          <p:nvSpPr>
            <p:cNvPr id="5095" name="Google Shape;5095;p6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60"/>
          <p:cNvGrpSpPr/>
          <p:nvPr/>
        </p:nvGrpSpPr>
        <p:grpSpPr>
          <a:xfrm>
            <a:off x="3483038" y="3186759"/>
            <a:ext cx="372749" cy="241158"/>
            <a:chOff x="-37806500" y="3643030"/>
            <a:chExt cx="319025" cy="206400"/>
          </a:xfrm>
        </p:grpSpPr>
        <p:sp>
          <p:nvSpPr>
            <p:cNvPr id="5098" name="Google Shape;5098;p6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60"/>
          <p:cNvGrpSpPr/>
          <p:nvPr/>
        </p:nvGrpSpPr>
        <p:grpSpPr>
          <a:xfrm>
            <a:off x="3485346" y="3579056"/>
            <a:ext cx="368134" cy="371814"/>
            <a:chOff x="-37804925" y="3953450"/>
            <a:chExt cx="315075" cy="318225"/>
          </a:xfrm>
        </p:grpSpPr>
        <p:sp>
          <p:nvSpPr>
            <p:cNvPr id="5101" name="Google Shape;5101;p6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4" name="Google Shape;5104;p60"/>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5" name="Google Shape;5105;p60"/>
          <p:cNvGrpSpPr/>
          <p:nvPr/>
        </p:nvGrpSpPr>
        <p:grpSpPr>
          <a:xfrm>
            <a:off x="4840364" y="1328538"/>
            <a:ext cx="355663" cy="308725"/>
            <a:chOff x="-28462125" y="3199700"/>
            <a:chExt cx="298550" cy="259150"/>
          </a:xfrm>
        </p:grpSpPr>
        <p:sp>
          <p:nvSpPr>
            <p:cNvPr id="5106" name="Google Shape;5106;p6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60"/>
          <p:cNvGrpSpPr/>
          <p:nvPr/>
        </p:nvGrpSpPr>
        <p:grpSpPr>
          <a:xfrm>
            <a:off x="4841317" y="1763228"/>
            <a:ext cx="353757" cy="352833"/>
            <a:chOff x="-28461325" y="3545475"/>
            <a:chExt cx="296950" cy="296175"/>
          </a:xfrm>
        </p:grpSpPr>
        <p:sp>
          <p:nvSpPr>
            <p:cNvPr id="5110" name="Google Shape;5110;p6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60"/>
          <p:cNvGrpSpPr/>
          <p:nvPr/>
        </p:nvGrpSpPr>
        <p:grpSpPr>
          <a:xfrm>
            <a:off x="4837550" y="2213272"/>
            <a:ext cx="361292" cy="352803"/>
            <a:chOff x="-28463700" y="3914875"/>
            <a:chExt cx="303275" cy="296150"/>
          </a:xfrm>
        </p:grpSpPr>
        <p:sp>
          <p:nvSpPr>
            <p:cNvPr id="5117" name="Google Shape;5117;p6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60"/>
          <p:cNvGrpSpPr/>
          <p:nvPr/>
        </p:nvGrpSpPr>
        <p:grpSpPr>
          <a:xfrm>
            <a:off x="7072335" y="1369355"/>
            <a:ext cx="351880" cy="227092"/>
            <a:chOff x="-26573400" y="3224125"/>
            <a:chExt cx="295375" cy="190625"/>
          </a:xfrm>
        </p:grpSpPr>
        <p:sp>
          <p:nvSpPr>
            <p:cNvPr id="5120" name="Google Shape;5120;p6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60"/>
          <p:cNvGrpSpPr/>
          <p:nvPr/>
        </p:nvGrpSpPr>
        <p:grpSpPr>
          <a:xfrm>
            <a:off x="7072335" y="1763690"/>
            <a:ext cx="351880" cy="351910"/>
            <a:chOff x="-26573400" y="3546250"/>
            <a:chExt cx="295375" cy="295400"/>
          </a:xfrm>
        </p:grpSpPr>
        <p:sp>
          <p:nvSpPr>
            <p:cNvPr id="5123" name="Google Shape;5123;p6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60"/>
          <p:cNvGrpSpPr/>
          <p:nvPr/>
        </p:nvGrpSpPr>
        <p:grpSpPr>
          <a:xfrm>
            <a:off x="7060615" y="2213599"/>
            <a:ext cx="375319" cy="352148"/>
            <a:chOff x="-26583625" y="3917025"/>
            <a:chExt cx="315050" cy="295600"/>
          </a:xfrm>
        </p:grpSpPr>
        <p:sp>
          <p:nvSpPr>
            <p:cNvPr id="5129" name="Google Shape;5129;p6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3" name="Google Shape;5133;p60"/>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4" name="Google Shape;5134;p60"/>
          <p:cNvGrpSpPr/>
          <p:nvPr/>
        </p:nvGrpSpPr>
        <p:grpSpPr>
          <a:xfrm>
            <a:off x="5759130" y="3172629"/>
            <a:ext cx="289039" cy="352833"/>
            <a:chOff x="-24694925" y="3518700"/>
            <a:chExt cx="242625" cy="296175"/>
          </a:xfrm>
        </p:grpSpPr>
        <p:sp>
          <p:nvSpPr>
            <p:cNvPr id="5135" name="Google Shape;5135;p6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60"/>
          <p:cNvGrpSpPr/>
          <p:nvPr/>
        </p:nvGrpSpPr>
        <p:grpSpPr>
          <a:xfrm>
            <a:off x="5758668" y="3622657"/>
            <a:ext cx="289962" cy="352833"/>
            <a:chOff x="-24709100" y="3888875"/>
            <a:chExt cx="243400" cy="296175"/>
          </a:xfrm>
        </p:grpSpPr>
        <p:sp>
          <p:nvSpPr>
            <p:cNvPr id="5140" name="Google Shape;5140;p6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60"/>
          <p:cNvGrpSpPr/>
          <p:nvPr/>
        </p:nvGrpSpPr>
        <p:grpSpPr>
          <a:xfrm>
            <a:off x="7958668" y="2695320"/>
            <a:ext cx="356556" cy="349557"/>
            <a:chOff x="-22863675" y="3131775"/>
            <a:chExt cx="299300" cy="293425"/>
          </a:xfrm>
        </p:grpSpPr>
        <p:sp>
          <p:nvSpPr>
            <p:cNvPr id="5144" name="Google Shape;5144;p6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60"/>
          <p:cNvGrpSpPr/>
          <p:nvPr/>
        </p:nvGrpSpPr>
        <p:grpSpPr>
          <a:xfrm>
            <a:off x="5301532" y="1306499"/>
            <a:ext cx="310602" cy="352803"/>
            <a:chOff x="-28069875" y="3175300"/>
            <a:chExt cx="260725" cy="296150"/>
          </a:xfrm>
        </p:grpSpPr>
        <p:sp>
          <p:nvSpPr>
            <p:cNvPr id="5148" name="Google Shape;5148;p6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7" name="Google Shape;5157;p60"/>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8" name="Google Shape;5158;p60"/>
          <p:cNvGrpSpPr/>
          <p:nvPr/>
        </p:nvGrpSpPr>
        <p:grpSpPr>
          <a:xfrm>
            <a:off x="5342810" y="2213733"/>
            <a:ext cx="228045" cy="351880"/>
            <a:chOff x="-28032075" y="3916450"/>
            <a:chExt cx="191425" cy="295375"/>
          </a:xfrm>
        </p:grpSpPr>
        <p:sp>
          <p:nvSpPr>
            <p:cNvPr id="5159" name="Google Shape;5159;p6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60"/>
          <p:cNvGrpSpPr/>
          <p:nvPr/>
        </p:nvGrpSpPr>
        <p:grpSpPr>
          <a:xfrm>
            <a:off x="7508157" y="1306484"/>
            <a:ext cx="352833" cy="352833"/>
            <a:chOff x="-26201650" y="3176075"/>
            <a:chExt cx="296175" cy="296175"/>
          </a:xfrm>
        </p:grpSpPr>
        <p:sp>
          <p:nvSpPr>
            <p:cNvPr id="5163" name="Google Shape;5163;p6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60"/>
          <p:cNvGrpSpPr/>
          <p:nvPr/>
        </p:nvGrpSpPr>
        <p:grpSpPr>
          <a:xfrm>
            <a:off x="7507680" y="1763705"/>
            <a:ext cx="353786" cy="351880"/>
            <a:chOff x="-26204800" y="3547050"/>
            <a:chExt cx="296975" cy="295375"/>
          </a:xfrm>
        </p:grpSpPr>
        <p:sp>
          <p:nvSpPr>
            <p:cNvPr id="5166" name="Google Shape;5166;p6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8" name="Google Shape;5168;p60"/>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9" name="Google Shape;5169;p60"/>
          <p:cNvGrpSpPr/>
          <p:nvPr/>
        </p:nvGrpSpPr>
        <p:grpSpPr>
          <a:xfrm>
            <a:off x="6178935" y="2693683"/>
            <a:ext cx="345328" cy="352833"/>
            <a:chOff x="-24353875" y="3147725"/>
            <a:chExt cx="289875" cy="296175"/>
          </a:xfrm>
        </p:grpSpPr>
        <p:sp>
          <p:nvSpPr>
            <p:cNvPr id="5170" name="Google Shape;5170;p6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60"/>
          <p:cNvGrpSpPr/>
          <p:nvPr/>
        </p:nvGrpSpPr>
        <p:grpSpPr>
          <a:xfrm>
            <a:off x="6186917" y="3173090"/>
            <a:ext cx="329365" cy="351910"/>
            <a:chOff x="-24344425" y="3519475"/>
            <a:chExt cx="276475" cy="295400"/>
          </a:xfrm>
        </p:grpSpPr>
        <p:sp>
          <p:nvSpPr>
            <p:cNvPr id="5173" name="Google Shape;5173;p6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60"/>
          <p:cNvGrpSpPr/>
          <p:nvPr/>
        </p:nvGrpSpPr>
        <p:grpSpPr>
          <a:xfrm>
            <a:off x="6176597" y="3625010"/>
            <a:ext cx="350004" cy="348128"/>
            <a:chOff x="-24353075" y="3891250"/>
            <a:chExt cx="293800" cy="292225"/>
          </a:xfrm>
        </p:grpSpPr>
        <p:sp>
          <p:nvSpPr>
            <p:cNvPr id="5176" name="Google Shape;5176;p6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8" name="Google Shape;5178;p60"/>
          <p:cNvGrpSpPr/>
          <p:nvPr/>
        </p:nvGrpSpPr>
        <p:grpSpPr>
          <a:xfrm>
            <a:off x="7960068" y="3173313"/>
            <a:ext cx="353757" cy="351463"/>
            <a:chOff x="-22845575" y="3504075"/>
            <a:chExt cx="296950" cy="295025"/>
          </a:xfrm>
        </p:grpSpPr>
        <p:sp>
          <p:nvSpPr>
            <p:cNvPr id="5179" name="Google Shape;5179;p6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60"/>
          <p:cNvGrpSpPr/>
          <p:nvPr/>
        </p:nvGrpSpPr>
        <p:grpSpPr>
          <a:xfrm>
            <a:off x="5753249" y="1306961"/>
            <a:ext cx="299344" cy="351880"/>
            <a:chOff x="-27691025" y="3175300"/>
            <a:chExt cx="251275" cy="295375"/>
          </a:xfrm>
        </p:grpSpPr>
        <p:sp>
          <p:nvSpPr>
            <p:cNvPr id="5182" name="Google Shape;5182;p6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6" name="Google Shape;5186;p60"/>
          <p:cNvGrpSpPr/>
          <p:nvPr/>
        </p:nvGrpSpPr>
        <p:grpSpPr>
          <a:xfrm>
            <a:off x="5725566" y="1825637"/>
            <a:ext cx="354710" cy="228015"/>
            <a:chOff x="-27721750" y="3598250"/>
            <a:chExt cx="297750" cy="191400"/>
          </a:xfrm>
        </p:grpSpPr>
        <p:sp>
          <p:nvSpPr>
            <p:cNvPr id="5187" name="Google Shape;5187;p6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60"/>
          <p:cNvGrpSpPr/>
          <p:nvPr/>
        </p:nvGrpSpPr>
        <p:grpSpPr>
          <a:xfrm>
            <a:off x="5726966" y="2219183"/>
            <a:ext cx="351910" cy="340980"/>
            <a:chOff x="-27719400" y="3925600"/>
            <a:chExt cx="295400" cy="286225"/>
          </a:xfrm>
        </p:grpSpPr>
        <p:sp>
          <p:nvSpPr>
            <p:cNvPr id="5190" name="Google Shape;5190;p6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60"/>
          <p:cNvGrpSpPr/>
          <p:nvPr/>
        </p:nvGrpSpPr>
        <p:grpSpPr>
          <a:xfrm>
            <a:off x="7948238" y="1306023"/>
            <a:ext cx="353757" cy="353757"/>
            <a:chOff x="-25834600" y="3176875"/>
            <a:chExt cx="296950" cy="296950"/>
          </a:xfrm>
        </p:grpSpPr>
        <p:sp>
          <p:nvSpPr>
            <p:cNvPr id="5193" name="Google Shape;5193;p6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60"/>
          <p:cNvGrpSpPr/>
          <p:nvPr/>
        </p:nvGrpSpPr>
        <p:grpSpPr>
          <a:xfrm>
            <a:off x="7948238" y="1774024"/>
            <a:ext cx="353757" cy="331241"/>
            <a:chOff x="-25834600" y="3564375"/>
            <a:chExt cx="296950" cy="278050"/>
          </a:xfrm>
        </p:grpSpPr>
        <p:sp>
          <p:nvSpPr>
            <p:cNvPr id="5199" name="Google Shape;5199;p6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7" name="Google Shape;5207;p60"/>
          <p:cNvGrpSpPr/>
          <p:nvPr/>
        </p:nvGrpSpPr>
        <p:grpSpPr>
          <a:xfrm>
            <a:off x="7946362" y="2213376"/>
            <a:ext cx="357509" cy="352595"/>
            <a:chOff x="-25834600" y="3915850"/>
            <a:chExt cx="300100" cy="295975"/>
          </a:xfrm>
        </p:grpSpPr>
        <p:sp>
          <p:nvSpPr>
            <p:cNvPr id="5208" name="Google Shape;5208;p6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60"/>
          <p:cNvGrpSpPr/>
          <p:nvPr/>
        </p:nvGrpSpPr>
        <p:grpSpPr>
          <a:xfrm>
            <a:off x="6681790" y="2694606"/>
            <a:ext cx="228968" cy="350987"/>
            <a:chOff x="-23930925" y="3149300"/>
            <a:chExt cx="192200" cy="294625"/>
          </a:xfrm>
        </p:grpSpPr>
        <p:sp>
          <p:nvSpPr>
            <p:cNvPr id="5212" name="Google Shape;5212;p6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6" name="Google Shape;5216;p60"/>
          <p:cNvGrpSpPr/>
          <p:nvPr/>
        </p:nvGrpSpPr>
        <p:grpSpPr>
          <a:xfrm>
            <a:off x="6638620" y="3173090"/>
            <a:ext cx="315307" cy="351910"/>
            <a:chOff x="-23962425" y="3519475"/>
            <a:chExt cx="264675" cy="295400"/>
          </a:xfrm>
        </p:grpSpPr>
        <p:sp>
          <p:nvSpPr>
            <p:cNvPr id="5217" name="Google Shape;5217;p6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9" name="Google Shape;5219;p60"/>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0" name="Google Shape;5220;p60"/>
          <p:cNvGrpSpPr/>
          <p:nvPr/>
        </p:nvGrpSpPr>
        <p:grpSpPr>
          <a:xfrm>
            <a:off x="8017295" y="3623134"/>
            <a:ext cx="239302" cy="351880"/>
            <a:chOff x="-22788075" y="3904625"/>
            <a:chExt cx="200875" cy="295375"/>
          </a:xfrm>
        </p:grpSpPr>
        <p:sp>
          <p:nvSpPr>
            <p:cNvPr id="5221" name="Google Shape;5221;p6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5" name="Google Shape;5225;p60"/>
          <p:cNvGrpSpPr/>
          <p:nvPr/>
        </p:nvGrpSpPr>
        <p:grpSpPr>
          <a:xfrm>
            <a:off x="6172593" y="1306499"/>
            <a:ext cx="354710" cy="352803"/>
            <a:chOff x="-27351575" y="3175300"/>
            <a:chExt cx="297750" cy="296150"/>
          </a:xfrm>
        </p:grpSpPr>
        <p:sp>
          <p:nvSpPr>
            <p:cNvPr id="5226" name="Google Shape;5226;p6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60"/>
          <p:cNvGrpSpPr/>
          <p:nvPr/>
        </p:nvGrpSpPr>
        <p:grpSpPr>
          <a:xfrm>
            <a:off x="6215302" y="1763109"/>
            <a:ext cx="269293" cy="353072"/>
            <a:chOff x="-27313750" y="3545275"/>
            <a:chExt cx="226050" cy="296375"/>
          </a:xfrm>
        </p:grpSpPr>
        <p:sp>
          <p:nvSpPr>
            <p:cNvPr id="5231" name="Google Shape;5231;p6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60"/>
          <p:cNvGrpSpPr/>
          <p:nvPr/>
        </p:nvGrpSpPr>
        <p:grpSpPr>
          <a:xfrm>
            <a:off x="6172593" y="2211380"/>
            <a:ext cx="354710" cy="356586"/>
            <a:chOff x="-27351575" y="3915650"/>
            <a:chExt cx="297750" cy="299325"/>
          </a:xfrm>
        </p:grpSpPr>
        <p:sp>
          <p:nvSpPr>
            <p:cNvPr id="5235" name="Google Shape;5235;p6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60"/>
          <p:cNvGrpSpPr/>
          <p:nvPr/>
        </p:nvGrpSpPr>
        <p:grpSpPr>
          <a:xfrm>
            <a:off x="4860084" y="2693579"/>
            <a:ext cx="319060" cy="353042"/>
            <a:chOff x="-25445525" y="3175900"/>
            <a:chExt cx="267825" cy="296350"/>
          </a:xfrm>
        </p:grpSpPr>
        <p:sp>
          <p:nvSpPr>
            <p:cNvPr id="5238" name="Google Shape;5238;p6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60"/>
          <p:cNvGrpSpPr/>
          <p:nvPr/>
        </p:nvGrpSpPr>
        <p:grpSpPr>
          <a:xfrm>
            <a:off x="4841797" y="3183902"/>
            <a:ext cx="355633" cy="330288"/>
            <a:chOff x="-25465200" y="3565175"/>
            <a:chExt cx="298525" cy="277250"/>
          </a:xfrm>
        </p:grpSpPr>
        <p:sp>
          <p:nvSpPr>
            <p:cNvPr id="5242" name="Google Shape;5242;p6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60"/>
          <p:cNvGrpSpPr/>
          <p:nvPr/>
        </p:nvGrpSpPr>
        <p:grpSpPr>
          <a:xfrm>
            <a:off x="4841336" y="3623432"/>
            <a:ext cx="356556" cy="351285"/>
            <a:chOff x="-25465200" y="3916150"/>
            <a:chExt cx="299300" cy="294875"/>
          </a:xfrm>
        </p:grpSpPr>
        <p:sp>
          <p:nvSpPr>
            <p:cNvPr id="5245" name="Google Shape;5245;p6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7" name="Google Shape;5247;p60"/>
          <p:cNvGrpSpPr/>
          <p:nvPr/>
        </p:nvGrpSpPr>
        <p:grpSpPr>
          <a:xfrm>
            <a:off x="7068775" y="2693698"/>
            <a:ext cx="351880" cy="352803"/>
            <a:chOff x="-23615075" y="3148525"/>
            <a:chExt cx="295375" cy="296150"/>
          </a:xfrm>
        </p:grpSpPr>
        <p:sp>
          <p:nvSpPr>
            <p:cNvPr id="5248" name="Google Shape;5248;p6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2" name="Google Shape;5252;p60"/>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3" name="Google Shape;5253;p60"/>
          <p:cNvGrpSpPr/>
          <p:nvPr/>
        </p:nvGrpSpPr>
        <p:grpSpPr>
          <a:xfrm>
            <a:off x="7068299" y="3632977"/>
            <a:ext cx="352833" cy="332194"/>
            <a:chOff x="-23615075" y="3906200"/>
            <a:chExt cx="296175" cy="278850"/>
          </a:xfrm>
        </p:grpSpPr>
        <p:sp>
          <p:nvSpPr>
            <p:cNvPr id="5254" name="Google Shape;5254;p6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7" name="Google Shape;5257;p60"/>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8" name="Google Shape;5258;p60"/>
          <p:cNvGrpSpPr/>
          <p:nvPr/>
        </p:nvGrpSpPr>
        <p:grpSpPr>
          <a:xfrm>
            <a:off x="6617268" y="1306618"/>
            <a:ext cx="353757" cy="352565"/>
            <a:chOff x="-26980600" y="3175500"/>
            <a:chExt cx="296950" cy="295950"/>
          </a:xfrm>
        </p:grpSpPr>
        <p:sp>
          <p:nvSpPr>
            <p:cNvPr id="5259" name="Google Shape;5259;p6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2" name="Google Shape;5262;p60"/>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3" name="Google Shape;5263;p60"/>
          <p:cNvGrpSpPr/>
          <p:nvPr/>
        </p:nvGrpSpPr>
        <p:grpSpPr>
          <a:xfrm>
            <a:off x="6617744" y="2245154"/>
            <a:ext cx="352803" cy="289039"/>
            <a:chOff x="-26981375" y="3951875"/>
            <a:chExt cx="296150" cy="242625"/>
          </a:xfrm>
        </p:grpSpPr>
        <p:sp>
          <p:nvSpPr>
            <p:cNvPr id="5264" name="Google Shape;5264;p6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7" name="Google Shape;5267;p60"/>
          <p:cNvGrpSpPr/>
          <p:nvPr/>
        </p:nvGrpSpPr>
        <p:grpSpPr>
          <a:xfrm>
            <a:off x="5282787" y="2692745"/>
            <a:ext cx="351910" cy="354710"/>
            <a:chOff x="-25094250" y="3176075"/>
            <a:chExt cx="295400" cy="297750"/>
          </a:xfrm>
        </p:grpSpPr>
        <p:sp>
          <p:nvSpPr>
            <p:cNvPr id="5268" name="Google Shape;5268;p6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1" name="Google Shape;5271;p60"/>
          <p:cNvGrpSpPr/>
          <p:nvPr/>
        </p:nvGrpSpPr>
        <p:grpSpPr>
          <a:xfrm>
            <a:off x="5282787" y="3173106"/>
            <a:ext cx="351910" cy="351880"/>
            <a:chOff x="-25094250" y="3547050"/>
            <a:chExt cx="295400" cy="295375"/>
          </a:xfrm>
        </p:grpSpPr>
        <p:sp>
          <p:nvSpPr>
            <p:cNvPr id="5272" name="Google Shape;5272;p6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7" name="Google Shape;5277;p60"/>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8" name="Google Shape;5278;p60"/>
          <p:cNvGrpSpPr/>
          <p:nvPr/>
        </p:nvGrpSpPr>
        <p:grpSpPr>
          <a:xfrm>
            <a:off x="7514864" y="2693698"/>
            <a:ext cx="352803" cy="352803"/>
            <a:chOff x="-23245675" y="3148525"/>
            <a:chExt cx="296150" cy="296150"/>
          </a:xfrm>
        </p:grpSpPr>
        <p:sp>
          <p:nvSpPr>
            <p:cNvPr id="5279" name="Google Shape;5279;p6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2" name="Google Shape;5282;p60"/>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3" name="Google Shape;5283;p60"/>
          <p:cNvGrpSpPr/>
          <p:nvPr/>
        </p:nvGrpSpPr>
        <p:grpSpPr>
          <a:xfrm>
            <a:off x="7515325" y="3622672"/>
            <a:ext cx="351880" cy="352803"/>
            <a:chOff x="-23244900" y="3888100"/>
            <a:chExt cx="295375" cy="296150"/>
          </a:xfrm>
        </p:grpSpPr>
        <p:sp>
          <p:nvSpPr>
            <p:cNvPr id="5284" name="Google Shape;5284;p6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5" name="Google Shape;5295;p60"/>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0"/>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297" name="Google Shape;5297;p60"/>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01" name="Shape 5301"/>
        <p:cNvGrpSpPr/>
        <p:nvPr/>
      </p:nvGrpSpPr>
      <p:grpSpPr>
        <a:xfrm>
          <a:off x="0" y="0"/>
          <a:ext cx="0" cy="0"/>
          <a:chOff x="0" y="0"/>
          <a:chExt cx="0" cy="0"/>
        </a:xfrm>
      </p:grpSpPr>
      <p:sp>
        <p:nvSpPr>
          <p:cNvPr id="5302" name="Google Shape;5302;p61"/>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3" name="Google Shape;5303;p61"/>
          <p:cNvGrpSpPr/>
          <p:nvPr/>
        </p:nvGrpSpPr>
        <p:grpSpPr>
          <a:xfrm>
            <a:off x="832654" y="1819647"/>
            <a:ext cx="367261" cy="367261"/>
            <a:chOff x="-65145700" y="3727425"/>
            <a:chExt cx="317425" cy="317425"/>
          </a:xfrm>
        </p:grpSpPr>
        <p:sp>
          <p:nvSpPr>
            <p:cNvPr id="5304" name="Google Shape;5304;p6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61"/>
          <p:cNvGrpSpPr/>
          <p:nvPr/>
        </p:nvGrpSpPr>
        <p:grpSpPr>
          <a:xfrm>
            <a:off x="835851" y="2248561"/>
            <a:ext cx="360868" cy="367261"/>
            <a:chOff x="-65144125" y="4094450"/>
            <a:chExt cx="311900" cy="317425"/>
          </a:xfrm>
        </p:grpSpPr>
        <p:sp>
          <p:nvSpPr>
            <p:cNvPr id="5307" name="Google Shape;5307;p6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0" name="Google Shape;5310;p61"/>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1" name="Google Shape;5311;p61"/>
          <p:cNvGrpSpPr/>
          <p:nvPr/>
        </p:nvGrpSpPr>
        <p:grpSpPr>
          <a:xfrm>
            <a:off x="3039420" y="1819256"/>
            <a:ext cx="370645" cy="368042"/>
            <a:chOff x="-63250675" y="3744075"/>
            <a:chExt cx="320350" cy="318100"/>
          </a:xfrm>
        </p:grpSpPr>
        <p:sp>
          <p:nvSpPr>
            <p:cNvPr id="5312" name="Google Shape;5312;p6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61"/>
          <p:cNvGrpSpPr/>
          <p:nvPr/>
        </p:nvGrpSpPr>
        <p:grpSpPr>
          <a:xfrm>
            <a:off x="3041112" y="2248561"/>
            <a:ext cx="367261" cy="367261"/>
            <a:chOff x="-63250675" y="4110200"/>
            <a:chExt cx="317425" cy="317425"/>
          </a:xfrm>
        </p:grpSpPr>
        <p:sp>
          <p:nvSpPr>
            <p:cNvPr id="5316" name="Google Shape;5316;p6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61"/>
          <p:cNvGrpSpPr/>
          <p:nvPr/>
        </p:nvGrpSpPr>
        <p:grpSpPr>
          <a:xfrm>
            <a:off x="1720159" y="2745656"/>
            <a:ext cx="359075" cy="358844"/>
            <a:chOff x="-61351725" y="3372400"/>
            <a:chExt cx="310350" cy="310150"/>
          </a:xfrm>
        </p:grpSpPr>
        <p:sp>
          <p:nvSpPr>
            <p:cNvPr id="5326" name="Google Shape;5326;p6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9" name="Google Shape;5329;p61"/>
          <p:cNvGrpSpPr/>
          <p:nvPr/>
        </p:nvGrpSpPr>
        <p:grpSpPr>
          <a:xfrm>
            <a:off x="1716514" y="3208713"/>
            <a:ext cx="366364" cy="333534"/>
            <a:chOff x="-61354875" y="3751050"/>
            <a:chExt cx="316650" cy="288275"/>
          </a:xfrm>
        </p:grpSpPr>
        <p:sp>
          <p:nvSpPr>
            <p:cNvPr id="5330" name="Google Shape;5330;p6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61"/>
          <p:cNvGrpSpPr/>
          <p:nvPr/>
        </p:nvGrpSpPr>
        <p:grpSpPr>
          <a:xfrm>
            <a:off x="1716514" y="3650352"/>
            <a:ext cx="366364" cy="367290"/>
            <a:chOff x="-61354875" y="4101525"/>
            <a:chExt cx="316650" cy="317450"/>
          </a:xfrm>
        </p:grpSpPr>
        <p:sp>
          <p:nvSpPr>
            <p:cNvPr id="5334" name="Google Shape;5334;p6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6" name="Google Shape;5336;p61"/>
          <p:cNvGrpSpPr/>
          <p:nvPr/>
        </p:nvGrpSpPr>
        <p:grpSpPr>
          <a:xfrm>
            <a:off x="3932949" y="2742228"/>
            <a:ext cx="368157" cy="365699"/>
            <a:chOff x="-59470075" y="3308975"/>
            <a:chExt cx="318200" cy="316075"/>
          </a:xfrm>
        </p:grpSpPr>
        <p:sp>
          <p:nvSpPr>
            <p:cNvPr id="5337" name="Google Shape;5337;p6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6" name="Google Shape;5346;p61"/>
          <p:cNvGrpSpPr/>
          <p:nvPr/>
        </p:nvGrpSpPr>
        <p:grpSpPr>
          <a:xfrm>
            <a:off x="1278379" y="1377933"/>
            <a:ext cx="367261" cy="364686"/>
            <a:chOff x="-64781025" y="3361050"/>
            <a:chExt cx="317425" cy="315200"/>
          </a:xfrm>
        </p:grpSpPr>
        <p:sp>
          <p:nvSpPr>
            <p:cNvPr id="5347" name="Google Shape;5347;p6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1" name="Google Shape;5351;p61"/>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1"/>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1"/>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4" name="Google Shape;5354;p61"/>
          <p:cNvGrpSpPr/>
          <p:nvPr/>
        </p:nvGrpSpPr>
        <p:grpSpPr>
          <a:xfrm>
            <a:off x="3482779" y="1819372"/>
            <a:ext cx="382765" cy="367810"/>
            <a:chOff x="-62890750" y="3747425"/>
            <a:chExt cx="330825" cy="317900"/>
          </a:xfrm>
        </p:grpSpPr>
        <p:sp>
          <p:nvSpPr>
            <p:cNvPr id="5355" name="Google Shape;5355;p6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61"/>
          <p:cNvGrpSpPr/>
          <p:nvPr/>
        </p:nvGrpSpPr>
        <p:grpSpPr>
          <a:xfrm>
            <a:off x="3490531" y="2249009"/>
            <a:ext cx="367261" cy="366364"/>
            <a:chOff x="-62884425" y="4111775"/>
            <a:chExt cx="317425" cy="316650"/>
          </a:xfrm>
        </p:grpSpPr>
        <p:sp>
          <p:nvSpPr>
            <p:cNvPr id="5370" name="Google Shape;5370;p6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61"/>
          <p:cNvGrpSpPr/>
          <p:nvPr/>
        </p:nvGrpSpPr>
        <p:grpSpPr>
          <a:xfrm>
            <a:off x="2163165" y="2745078"/>
            <a:ext cx="365438" cy="360001"/>
            <a:chOff x="-60991775" y="3376900"/>
            <a:chExt cx="315850" cy="311150"/>
          </a:xfrm>
        </p:grpSpPr>
        <p:sp>
          <p:nvSpPr>
            <p:cNvPr id="5373" name="Google Shape;5373;p6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6" name="Google Shape;5376;p61"/>
          <p:cNvGrpSpPr/>
          <p:nvPr/>
        </p:nvGrpSpPr>
        <p:grpSpPr>
          <a:xfrm>
            <a:off x="2162702" y="3195942"/>
            <a:ext cx="366364" cy="359075"/>
            <a:chOff x="-60988625" y="3740800"/>
            <a:chExt cx="316650" cy="310350"/>
          </a:xfrm>
        </p:grpSpPr>
        <p:sp>
          <p:nvSpPr>
            <p:cNvPr id="5377" name="Google Shape;5377;p6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61"/>
          <p:cNvGrpSpPr/>
          <p:nvPr/>
        </p:nvGrpSpPr>
        <p:grpSpPr>
          <a:xfrm>
            <a:off x="2162702" y="3651393"/>
            <a:ext cx="366364" cy="365207"/>
            <a:chOff x="-60987850" y="4100950"/>
            <a:chExt cx="316650" cy="315650"/>
          </a:xfrm>
        </p:grpSpPr>
        <p:sp>
          <p:nvSpPr>
            <p:cNvPr id="5381" name="Google Shape;5381;p6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61"/>
          <p:cNvGrpSpPr/>
          <p:nvPr/>
        </p:nvGrpSpPr>
        <p:grpSpPr>
          <a:xfrm>
            <a:off x="3932486" y="3196853"/>
            <a:ext cx="369083" cy="357253"/>
            <a:chOff x="-59447250" y="3706150"/>
            <a:chExt cx="319000" cy="308775"/>
          </a:xfrm>
        </p:grpSpPr>
        <p:sp>
          <p:nvSpPr>
            <p:cNvPr id="5387" name="Google Shape;5387;p6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61"/>
          <p:cNvGrpSpPr/>
          <p:nvPr/>
        </p:nvGrpSpPr>
        <p:grpSpPr>
          <a:xfrm>
            <a:off x="1721214" y="1378164"/>
            <a:ext cx="368186" cy="364224"/>
            <a:chOff x="-64406125" y="3362225"/>
            <a:chExt cx="318225" cy="314800"/>
          </a:xfrm>
        </p:grpSpPr>
        <p:sp>
          <p:nvSpPr>
            <p:cNvPr id="5392" name="Google Shape;5392;p6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4" name="Google Shape;5394;p61"/>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5" name="Google Shape;5395;p61"/>
          <p:cNvGrpSpPr/>
          <p:nvPr/>
        </p:nvGrpSpPr>
        <p:grpSpPr>
          <a:xfrm>
            <a:off x="1721677" y="2249009"/>
            <a:ext cx="367261" cy="366364"/>
            <a:chOff x="-64410850" y="4094450"/>
            <a:chExt cx="317425" cy="316650"/>
          </a:xfrm>
        </p:grpSpPr>
        <p:sp>
          <p:nvSpPr>
            <p:cNvPr id="5396" name="Google Shape;5396;p6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9" name="Google Shape;5399;p61"/>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0" name="Google Shape;5400;p61"/>
          <p:cNvGrpSpPr/>
          <p:nvPr/>
        </p:nvGrpSpPr>
        <p:grpSpPr>
          <a:xfrm>
            <a:off x="3943225" y="1819083"/>
            <a:ext cx="365467" cy="368389"/>
            <a:chOff x="-62516625" y="3743175"/>
            <a:chExt cx="315875" cy="318400"/>
          </a:xfrm>
        </p:grpSpPr>
        <p:sp>
          <p:nvSpPr>
            <p:cNvPr id="5401" name="Google Shape;5401;p6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61"/>
          <p:cNvGrpSpPr/>
          <p:nvPr/>
        </p:nvGrpSpPr>
        <p:grpSpPr>
          <a:xfrm>
            <a:off x="3950065" y="2269054"/>
            <a:ext cx="351786" cy="326274"/>
            <a:chOff x="-62511900" y="4129100"/>
            <a:chExt cx="304050" cy="282000"/>
          </a:xfrm>
        </p:grpSpPr>
        <p:sp>
          <p:nvSpPr>
            <p:cNvPr id="5404" name="Google Shape;5404;p6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9" name="Google Shape;5409;p61"/>
          <p:cNvGrpSpPr/>
          <p:nvPr/>
        </p:nvGrpSpPr>
        <p:grpSpPr>
          <a:xfrm>
            <a:off x="2628187" y="2741448"/>
            <a:ext cx="310770" cy="367261"/>
            <a:chOff x="-60597975" y="3367475"/>
            <a:chExt cx="268600" cy="317425"/>
          </a:xfrm>
        </p:grpSpPr>
        <p:sp>
          <p:nvSpPr>
            <p:cNvPr id="5410" name="Google Shape;5410;p6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5" name="Google Shape;5415;p61"/>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6" name="Google Shape;5416;p61"/>
          <p:cNvGrpSpPr/>
          <p:nvPr/>
        </p:nvGrpSpPr>
        <p:grpSpPr>
          <a:xfrm>
            <a:off x="2600390" y="3702764"/>
            <a:ext cx="366364" cy="262465"/>
            <a:chOff x="-60621600" y="4145650"/>
            <a:chExt cx="316650" cy="226850"/>
          </a:xfrm>
        </p:grpSpPr>
        <p:sp>
          <p:nvSpPr>
            <p:cNvPr id="5417" name="Google Shape;5417;p6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0" name="Google Shape;5420;p61"/>
          <p:cNvGrpSpPr/>
          <p:nvPr/>
        </p:nvGrpSpPr>
        <p:grpSpPr>
          <a:xfrm>
            <a:off x="3937042" y="3651263"/>
            <a:ext cx="359972" cy="365467"/>
            <a:chOff x="-59400775" y="4084200"/>
            <a:chExt cx="311125" cy="315875"/>
          </a:xfrm>
        </p:grpSpPr>
        <p:sp>
          <p:nvSpPr>
            <p:cNvPr id="5421" name="Google Shape;5421;p6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61"/>
          <p:cNvGrpSpPr/>
          <p:nvPr/>
        </p:nvGrpSpPr>
        <p:grpSpPr>
          <a:xfrm>
            <a:off x="2161136" y="1377094"/>
            <a:ext cx="365438" cy="366364"/>
            <a:chOff x="-64044600" y="3360375"/>
            <a:chExt cx="315850" cy="316650"/>
          </a:xfrm>
        </p:grpSpPr>
        <p:sp>
          <p:nvSpPr>
            <p:cNvPr id="5428" name="Google Shape;5428;p6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61"/>
          <p:cNvGrpSpPr/>
          <p:nvPr/>
        </p:nvGrpSpPr>
        <p:grpSpPr>
          <a:xfrm>
            <a:off x="2187559" y="1819647"/>
            <a:ext cx="312592" cy="367261"/>
            <a:chOff x="-64022550" y="3727425"/>
            <a:chExt cx="270175" cy="317425"/>
          </a:xfrm>
        </p:grpSpPr>
        <p:sp>
          <p:nvSpPr>
            <p:cNvPr id="5432" name="Google Shape;5432;p6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5" name="Google Shape;5435;p61"/>
          <p:cNvGrpSpPr/>
          <p:nvPr/>
        </p:nvGrpSpPr>
        <p:grpSpPr>
          <a:xfrm>
            <a:off x="2211697" y="2248547"/>
            <a:ext cx="264317" cy="367290"/>
            <a:chOff x="-64001300" y="4093650"/>
            <a:chExt cx="228450" cy="317450"/>
          </a:xfrm>
        </p:grpSpPr>
        <p:sp>
          <p:nvSpPr>
            <p:cNvPr id="5436" name="Google Shape;5436;p6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61"/>
          <p:cNvGrpSpPr/>
          <p:nvPr/>
        </p:nvGrpSpPr>
        <p:grpSpPr>
          <a:xfrm>
            <a:off x="830701" y="2741838"/>
            <a:ext cx="359972" cy="366480"/>
            <a:chOff x="-62148800" y="3377700"/>
            <a:chExt cx="311125" cy="316750"/>
          </a:xfrm>
        </p:grpSpPr>
        <p:sp>
          <p:nvSpPr>
            <p:cNvPr id="5441" name="Google Shape;5441;p6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61"/>
          <p:cNvGrpSpPr/>
          <p:nvPr/>
        </p:nvGrpSpPr>
        <p:grpSpPr>
          <a:xfrm>
            <a:off x="826608" y="3191835"/>
            <a:ext cx="368157" cy="367290"/>
            <a:chOff x="-62154300" y="3743950"/>
            <a:chExt cx="318200" cy="317450"/>
          </a:xfrm>
        </p:grpSpPr>
        <p:sp>
          <p:nvSpPr>
            <p:cNvPr id="5444" name="Google Shape;5444;p6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61"/>
          <p:cNvGrpSpPr/>
          <p:nvPr/>
        </p:nvGrpSpPr>
        <p:grpSpPr>
          <a:xfrm>
            <a:off x="826594" y="3650815"/>
            <a:ext cx="368186" cy="366364"/>
            <a:chOff x="-62151950" y="4111775"/>
            <a:chExt cx="318225" cy="316650"/>
          </a:xfrm>
        </p:grpSpPr>
        <p:sp>
          <p:nvSpPr>
            <p:cNvPr id="5447" name="Google Shape;5447;p6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61"/>
          <p:cNvGrpSpPr/>
          <p:nvPr/>
        </p:nvGrpSpPr>
        <p:grpSpPr>
          <a:xfrm>
            <a:off x="3045218" y="2741361"/>
            <a:ext cx="368157" cy="367434"/>
            <a:chOff x="-60254550" y="3367325"/>
            <a:chExt cx="318200" cy="317575"/>
          </a:xfrm>
        </p:grpSpPr>
        <p:sp>
          <p:nvSpPr>
            <p:cNvPr id="5452" name="Google Shape;5452;p6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61"/>
          <p:cNvGrpSpPr/>
          <p:nvPr/>
        </p:nvGrpSpPr>
        <p:grpSpPr>
          <a:xfrm>
            <a:off x="3046115" y="3192355"/>
            <a:ext cx="366364" cy="366248"/>
            <a:chOff x="-60255350" y="3733825"/>
            <a:chExt cx="316650" cy="316550"/>
          </a:xfrm>
        </p:grpSpPr>
        <p:sp>
          <p:nvSpPr>
            <p:cNvPr id="5457" name="Google Shape;5457;p6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61"/>
          <p:cNvGrpSpPr/>
          <p:nvPr/>
        </p:nvGrpSpPr>
        <p:grpSpPr>
          <a:xfrm>
            <a:off x="3073912" y="3651263"/>
            <a:ext cx="310770" cy="365467"/>
            <a:chOff x="-60232500" y="4101525"/>
            <a:chExt cx="268600" cy="315875"/>
          </a:xfrm>
        </p:grpSpPr>
        <p:sp>
          <p:nvSpPr>
            <p:cNvPr id="5465" name="Google Shape;5465;p6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7" name="Google Shape;5467;p61"/>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8" name="Google Shape;5468;p61"/>
          <p:cNvGrpSpPr/>
          <p:nvPr/>
        </p:nvGrpSpPr>
        <p:grpSpPr>
          <a:xfrm>
            <a:off x="2606912" y="1377094"/>
            <a:ext cx="368186" cy="366364"/>
            <a:chOff x="-63679950" y="3360375"/>
            <a:chExt cx="318225" cy="316650"/>
          </a:xfrm>
        </p:grpSpPr>
        <p:sp>
          <p:nvSpPr>
            <p:cNvPr id="5469" name="Google Shape;5469;p6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3" name="Google Shape;5473;p61"/>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4" name="Google Shape;5474;p61"/>
          <p:cNvGrpSpPr/>
          <p:nvPr/>
        </p:nvGrpSpPr>
        <p:grpSpPr>
          <a:xfrm>
            <a:off x="2605539" y="2248431"/>
            <a:ext cx="370934" cy="367521"/>
            <a:chOff x="-63679950" y="4093450"/>
            <a:chExt cx="320600" cy="317650"/>
          </a:xfrm>
        </p:grpSpPr>
        <p:sp>
          <p:nvSpPr>
            <p:cNvPr id="5475" name="Google Shape;5475;p6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8" name="Google Shape;5478;p61"/>
          <p:cNvGrpSpPr/>
          <p:nvPr/>
        </p:nvGrpSpPr>
        <p:grpSpPr>
          <a:xfrm>
            <a:off x="1265656" y="2741433"/>
            <a:ext cx="366364" cy="367290"/>
            <a:chOff x="-61784125" y="3377700"/>
            <a:chExt cx="316650" cy="317450"/>
          </a:xfrm>
        </p:grpSpPr>
        <p:sp>
          <p:nvSpPr>
            <p:cNvPr id="5479" name="Google Shape;5479;p6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61"/>
          <p:cNvGrpSpPr/>
          <p:nvPr/>
        </p:nvGrpSpPr>
        <p:grpSpPr>
          <a:xfrm>
            <a:off x="1265656" y="3191835"/>
            <a:ext cx="366364" cy="367290"/>
            <a:chOff x="-61783350" y="3743950"/>
            <a:chExt cx="316650" cy="317450"/>
          </a:xfrm>
        </p:grpSpPr>
        <p:sp>
          <p:nvSpPr>
            <p:cNvPr id="5487" name="Google Shape;5487;p6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9" name="Google Shape;5489;p61"/>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1"/>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1"/>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2" name="Google Shape;5492;p61"/>
          <p:cNvGrpSpPr/>
          <p:nvPr/>
        </p:nvGrpSpPr>
        <p:grpSpPr>
          <a:xfrm>
            <a:off x="3487080" y="3651668"/>
            <a:ext cx="369112" cy="364657"/>
            <a:chOff x="-59869425" y="4102225"/>
            <a:chExt cx="319025" cy="315175"/>
          </a:xfrm>
        </p:grpSpPr>
        <p:sp>
          <p:nvSpPr>
            <p:cNvPr id="5493" name="Google Shape;5493;p6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61"/>
          <p:cNvGrpSpPr/>
          <p:nvPr/>
        </p:nvGrpSpPr>
        <p:grpSpPr>
          <a:xfrm>
            <a:off x="2605883" y="4120490"/>
            <a:ext cx="366364" cy="365467"/>
            <a:chOff x="-59029025" y="3711650"/>
            <a:chExt cx="316650" cy="315875"/>
          </a:xfrm>
        </p:grpSpPr>
        <p:sp>
          <p:nvSpPr>
            <p:cNvPr id="5498" name="Google Shape;5498;p6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61"/>
          <p:cNvGrpSpPr/>
          <p:nvPr/>
        </p:nvGrpSpPr>
        <p:grpSpPr>
          <a:xfrm>
            <a:off x="4841373" y="1398014"/>
            <a:ext cx="351940" cy="348188"/>
            <a:chOff x="581525" y="3254850"/>
            <a:chExt cx="297750" cy="294575"/>
          </a:xfrm>
        </p:grpSpPr>
        <p:sp>
          <p:nvSpPr>
            <p:cNvPr id="5506" name="Google Shape;5506;p6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61"/>
          <p:cNvGrpSpPr/>
          <p:nvPr/>
        </p:nvGrpSpPr>
        <p:grpSpPr>
          <a:xfrm>
            <a:off x="4840442" y="1836950"/>
            <a:ext cx="353802" cy="351497"/>
            <a:chOff x="580725" y="3617925"/>
            <a:chExt cx="299325" cy="297375"/>
          </a:xfrm>
        </p:grpSpPr>
        <p:sp>
          <p:nvSpPr>
            <p:cNvPr id="5510" name="Google Shape;5510;p6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61"/>
          <p:cNvGrpSpPr/>
          <p:nvPr/>
        </p:nvGrpSpPr>
        <p:grpSpPr>
          <a:xfrm>
            <a:off x="4842304" y="2284140"/>
            <a:ext cx="350079" cy="350079"/>
            <a:chOff x="583100" y="3982600"/>
            <a:chExt cx="296175" cy="296175"/>
          </a:xfrm>
        </p:grpSpPr>
        <p:sp>
          <p:nvSpPr>
            <p:cNvPr id="5516" name="Google Shape;5516;p6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61"/>
          <p:cNvGrpSpPr/>
          <p:nvPr/>
        </p:nvGrpSpPr>
        <p:grpSpPr>
          <a:xfrm>
            <a:off x="7074918" y="1397764"/>
            <a:ext cx="307231" cy="348690"/>
            <a:chOff x="2423775" y="3226875"/>
            <a:chExt cx="259925" cy="295000"/>
          </a:xfrm>
        </p:grpSpPr>
        <p:sp>
          <p:nvSpPr>
            <p:cNvPr id="5524" name="Google Shape;5524;p6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61"/>
          <p:cNvGrpSpPr/>
          <p:nvPr/>
        </p:nvGrpSpPr>
        <p:grpSpPr>
          <a:xfrm>
            <a:off x="7052106" y="1839049"/>
            <a:ext cx="352857" cy="347301"/>
            <a:chOff x="2404875" y="3592725"/>
            <a:chExt cx="298525" cy="293825"/>
          </a:xfrm>
        </p:grpSpPr>
        <p:sp>
          <p:nvSpPr>
            <p:cNvPr id="5528" name="Google Shape;5528;p6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61"/>
          <p:cNvGrpSpPr/>
          <p:nvPr/>
        </p:nvGrpSpPr>
        <p:grpSpPr>
          <a:xfrm>
            <a:off x="7053036" y="2284614"/>
            <a:ext cx="350995" cy="349133"/>
            <a:chOff x="2404875" y="3955825"/>
            <a:chExt cx="296950" cy="295375"/>
          </a:xfrm>
        </p:grpSpPr>
        <p:sp>
          <p:nvSpPr>
            <p:cNvPr id="5532" name="Google Shape;5532;p6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6" name="Google Shape;5536;p61"/>
          <p:cNvGrpSpPr/>
          <p:nvPr/>
        </p:nvGrpSpPr>
        <p:grpSpPr>
          <a:xfrm>
            <a:off x="5747016" y="2748808"/>
            <a:ext cx="349163" cy="350079"/>
            <a:chOff x="4263650" y="3235150"/>
            <a:chExt cx="295400" cy="296175"/>
          </a:xfrm>
        </p:grpSpPr>
        <p:sp>
          <p:nvSpPr>
            <p:cNvPr id="5537" name="Google Shape;5537;p6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61"/>
          <p:cNvGrpSpPr/>
          <p:nvPr/>
        </p:nvGrpSpPr>
        <p:grpSpPr>
          <a:xfrm>
            <a:off x="5744696" y="3207969"/>
            <a:ext cx="353802" cy="327739"/>
            <a:chOff x="4266025" y="3609275"/>
            <a:chExt cx="299325" cy="277275"/>
          </a:xfrm>
        </p:grpSpPr>
        <p:sp>
          <p:nvSpPr>
            <p:cNvPr id="5543" name="Google Shape;5543;p6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61"/>
          <p:cNvGrpSpPr/>
          <p:nvPr/>
        </p:nvGrpSpPr>
        <p:grpSpPr>
          <a:xfrm>
            <a:off x="5745154" y="3673356"/>
            <a:ext cx="352886" cy="349133"/>
            <a:chOff x="4263650" y="3963700"/>
            <a:chExt cx="298550" cy="295375"/>
          </a:xfrm>
        </p:grpSpPr>
        <p:sp>
          <p:nvSpPr>
            <p:cNvPr id="5546" name="Google Shape;5546;p6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61"/>
          <p:cNvGrpSpPr/>
          <p:nvPr/>
        </p:nvGrpSpPr>
        <p:grpSpPr>
          <a:xfrm>
            <a:off x="8023491" y="2748809"/>
            <a:ext cx="226264" cy="350079"/>
            <a:chOff x="6164975" y="3211525"/>
            <a:chExt cx="191425" cy="296175"/>
          </a:xfrm>
        </p:grpSpPr>
        <p:sp>
          <p:nvSpPr>
            <p:cNvPr id="5554" name="Google Shape;5554;p6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61"/>
          <p:cNvGrpSpPr/>
          <p:nvPr/>
        </p:nvGrpSpPr>
        <p:grpSpPr>
          <a:xfrm>
            <a:off x="5285528" y="1397084"/>
            <a:ext cx="352886" cy="350049"/>
            <a:chOff x="946175" y="3253275"/>
            <a:chExt cx="298550" cy="296150"/>
          </a:xfrm>
        </p:grpSpPr>
        <p:sp>
          <p:nvSpPr>
            <p:cNvPr id="5562" name="Google Shape;5562;p6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61"/>
          <p:cNvGrpSpPr/>
          <p:nvPr/>
        </p:nvGrpSpPr>
        <p:grpSpPr>
          <a:xfrm>
            <a:off x="5286459" y="1839048"/>
            <a:ext cx="351024" cy="347301"/>
            <a:chOff x="946175" y="3619500"/>
            <a:chExt cx="296975" cy="293825"/>
          </a:xfrm>
        </p:grpSpPr>
        <p:sp>
          <p:nvSpPr>
            <p:cNvPr id="5568" name="Google Shape;5568;p6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61"/>
          <p:cNvGrpSpPr/>
          <p:nvPr/>
        </p:nvGrpSpPr>
        <p:grpSpPr>
          <a:xfrm>
            <a:off x="5286001" y="2283682"/>
            <a:ext cx="351940" cy="350995"/>
            <a:chOff x="944600" y="3981825"/>
            <a:chExt cx="297750" cy="296950"/>
          </a:xfrm>
        </p:grpSpPr>
        <p:sp>
          <p:nvSpPr>
            <p:cNvPr id="5575" name="Google Shape;5575;p6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61"/>
          <p:cNvGrpSpPr/>
          <p:nvPr/>
        </p:nvGrpSpPr>
        <p:grpSpPr>
          <a:xfrm>
            <a:off x="7502937" y="1397542"/>
            <a:ext cx="350079" cy="349133"/>
            <a:chOff x="2768750" y="3227275"/>
            <a:chExt cx="296175" cy="295375"/>
          </a:xfrm>
        </p:grpSpPr>
        <p:sp>
          <p:nvSpPr>
            <p:cNvPr id="5580" name="Google Shape;5580;p6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61"/>
          <p:cNvGrpSpPr/>
          <p:nvPr/>
        </p:nvGrpSpPr>
        <p:grpSpPr>
          <a:xfrm>
            <a:off x="7523888" y="1838414"/>
            <a:ext cx="308177" cy="348572"/>
            <a:chOff x="2786075" y="3591800"/>
            <a:chExt cx="260725" cy="294900"/>
          </a:xfrm>
        </p:grpSpPr>
        <p:sp>
          <p:nvSpPr>
            <p:cNvPr id="5589" name="Google Shape;5589;p6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4" name="Google Shape;5594;p61"/>
          <p:cNvGrpSpPr/>
          <p:nvPr/>
        </p:nvGrpSpPr>
        <p:grpSpPr>
          <a:xfrm>
            <a:off x="7564387" y="2284141"/>
            <a:ext cx="227180" cy="350079"/>
            <a:chOff x="2819150" y="3955025"/>
            <a:chExt cx="192200" cy="296175"/>
          </a:xfrm>
        </p:grpSpPr>
        <p:sp>
          <p:nvSpPr>
            <p:cNvPr id="5595" name="Google Shape;5595;p6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61"/>
          <p:cNvGrpSpPr/>
          <p:nvPr/>
        </p:nvGrpSpPr>
        <p:grpSpPr>
          <a:xfrm>
            <a:off x="6188160" y="2749739"/>
            <a:ext cx="349133" cy="348217"/>
            <a:chOff x="4629125" y="3235150"/>
            <a:chExt cx="295375" cy="294600"/>
          </a:xfrm>
        </p:grpSpPr>
        <p:sp>
          <p:nvSpPr>
            <p:cNvPr id="5600" name="Google Shape;5600;p6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61"/>
          <p:cNvGrpSpPr/>
          <p:nvPr/>
        </p:nvGrpSpPr>
        <p:grpSpPr>
          <a:xfrm>
            <a:off x="6188145" y="3197272"/>
            <a:ext cx="349163" cy="349133"/>
            <a:chOff x="4628325" y="3599825"/>
            <a:chExt cx="295400" cy="295375"/>
          </a:xfrm>
        </p:grpSpPr>
        <p:sp>
          <p:nvSpPr>
            <p:cNvPr id="5606" name="Google Shape;5606;p6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8" name="Google Shape;5618;p61"/>
          <p:cNvGrpSpPr/>
          <p:nvPr/>
        </p:nvGrpSpPr>
        <p:grpSpPr>
          <a:xfrm>
            <a:off x="6209096" y="3672883"/>
            <a:ext cx="307261" cy="350079"/>
            <a:chOff x="4645650" y="3962900"/>
            <a:chExt cx="259950" cy="296175"/>
          </a:xfrm>
        </p:grpSpPr>
        <p:sp>
          <p:nvSpPr>
            <p:cNvPr id="5619" name="Google Shape;5619;p6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61"/>
          <p:cNvGrpSpPr/>
          <p:nvPr/>
        </p:nvGrpSpPr>
        <p:grpSpPr>
          <a:xfrm>
            <a:off x="7962056" y="3197745"/>
            <a:ext cx="349133" cy="348188"/>
            <a:chOff x="6143725" y="3582500"/>
            <a:chExt cx="295375" cy="294575"/>
          </a:xfrm>
        </p:grpSpPr>
        <p:sp>
          <p:nvSpPr>
            <p:cNvPr id="5626" name="Google Shape;5626;p6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61"/>
          <p:cNvGrpSpPr/>
          <p:nvPr/>
        </p:nvGrpSpPr>
        <p:grpSpPr>
          <a:xfrm>
            <a:off x="5730883" y="1397084"/>
            <a:ext cx="350995" cy="350049"/>
            <a:chOff x="1310075" y="3253275"/>
            <a:chExt cx="296950" cy="296150"/>
          </a:xfrm>
        </p:grpSpPr>
        <p:sp>
          <p:nvSpPr>
            <p:cNvPr id="5634" name="Google Shape;5634;p6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7" name="Google Shape;5637;p61"/>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8" name="Google Shape;5638;p61"/>
          <p:cNvGrpSpPr/>
          <p:nvPr/>
        </p:nvGrpSpPr>
        <p:grpSpPr>
          <a:xfrm>
            <a:off x="5730410" y="2283343"/>
            <a:ext cx="351941" cy="351675"/>
            <a:chOff x="1310075" y="3980250"/>
            <a:chExt cx="297750" cy="297525"/>
          </a:xfrm>
        </p:grpSpPr>
        <p:sp>
          <p:nvSpPr>
            <p:cNvPr id="5639" name="Google Shape;5639;p6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61"/>
          <p:cNvGrpSpPr/>
          <p:nvPr/>
        </p:nvGrpSpPr>
        <p:grpSpPr>
          <a:xfrm>
            <a:off x="7995198" y="1397542"/>
            <a:ext cx="266305" cy="349133"/>
            <a:chOff x="3167275" y="3227275"/>
            <a:chExt cx="225300" cy="295375"/>
          </a:xfrm>
        </p:grpSpPr>
        <p:sp>
          <p:nvSpPr>
            <p:cNvPr id="5644" name="Google Shape;5644;p6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9" name="Google Shape;5649;p61"/>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0" name="Google Shape;5650;p61"/>
          <p:cNvGrpSpPr/>
          <p:nvPr/>
        </p:nvGrpSpPr>
        <p:grpSpPr>
          <a:xfrm>
            <a:off x="7952380" y="2284599"/>
            <a:ext cx="351940" cy="349163"/>
            <a:chOff x="3133425" y="3955025"/>
            <a:chExt cx="297750" cy="295400"/>
          </a:xfrm>
        </p:grpSpPr>
        <p:sp>
          <p:nvSpPr>
            <p:cNvPr id="5651" name="Google Shape;5651;p6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61"/>
          <p:cNvGrpSpPr/>
          <p:nvPr/>
        </p:nvGrpSpPr>
        <p:grpSpPr>
          <a:xfrm>
            <a:off x="6632554" y="2748187"/>
            <a:ext cx="350079" cy="351320"/>
            <a:chOff x="4991425" y="3234750"/>
            <a:chExt cx="296175" cy="297225"/>
          </a:xfrm>
        </p:grpSpPr>
        <p:sp>
          <p:nvSpPr>
            <p:cNvPr id="5655" name="Google Shape;5655;p6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61"/>
          <p:cNvGrpSpPr/>
          <p:nvPr/>
        </p:nvGrpSpPr>
        <p:grpSpPr>
          <a:xfrm>
            <a:off x="6632554" y="3217750"/>
            <a:ext cx="350079" cy="308177"/>
            <a:chOff x="4991425" y="3617150"/>
            <a:chExt cx="296175" cy="260725"/>
          </a:xfrm>
        </p:grpSpPr>
        <p:sp>
          <p:nvSpPr>
            <p:cNvPr id="5662" name="Google Shape;5662;p6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61"/>
          <p:cNvGrpSpPr/>
          <p:nvPr/>
        </p:nvGrpSpPr>
        <p:grpSpPr>
          <a:xfrm>
            <a:off x="6709827" y="3673341"/>
            <a:ext cx="195532" cy="349163"/>
            <a:chOff x="5056800" y="3962900"/>
            <a:chExt cx="165425" cy="295400"/>
          </a:xfrm>
        </p:grpSpPr>
        <p:sp>
          <p:nvSpPr>
            <p:cNvPr id="5670" name="Google Shape;5670;p6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61"/>
          <p:cNvGrpSpPr/>
          <p:nvPr/>
        </p:nvGrpSpPr>
        <p:grpSpPr>
          <a:xfrm>
            <a:off x="7961125" y="3673357"/>
            <a:ext cx="350995" cy="349133"/>
            <a:chOff x="6168925" y="3936925"/>
            <a:chExt cx="296950" cy="295375"/>
          </a:xfrm>
        </p:grpSpPr>
        <p:sp>
          <p:nvSpPr>
            <p:cNvPr id="5674" name="Google Shape;5674;p6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61"/>
          <p:cNvGrpSpPr/>
          <p:nvPr/>
        </p:nvGrpSpPr>
        <p:grpSpPr>
          <a:xfrm>
            <a:off x="6174844" y="1390429"/>
            <a:ext cx="348188" cy="349133"/>
            <a:chOff x="1674750" y="3254050"/>
            <a:chExt cx="294575" cy="295375"/>
          </a:xfrm>
        </p:grpSpPr>
        <p:sp>
          <p:nvSpPr>
            <p:cNvPr id="5681" name="Google Shape;5681;p6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61"/>
          <p:cNvGrpSpPr/>
          <p:nvPr/>
        </p:nvGrpSpPr>
        <p:grpSpPr>
          <a:xfrm>
            <a:off x="6189239" y="1838132"/>
            <a:ext cx="319347" cy="349133"/>
            <a:chOff x="1687350" y="3618725"/>
            <a:chExt cx="270175" cy="295375"/>
          </a:xfrm>
        </p:grpSpPr>
        <p:sp>
          <p:nvSpPr>
            <p:cNvPr id="5685" name="Google Shape;5685;p6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61"/>
          <p:cNvGrpSpPr/>
          <p:nvPr/>
        </p:nvGrpSpPr>
        <p:grpSpPr>
          <a:xfrm>
            <a:off x="6172942" y="2284613"/>
            <a:ext cx="351940" cy="349133"/>
            <a:chOff x="1672375" y="3982600"/>
            <a:chExt cx="297750" cy="295375"/>
          </a:xfrm>
        </p:grpSpPr>
        <p:sp>
          <p:nvSpPr>
            <p:cNvPr id="5689" name="Google Shape;5689;p6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2" name="Google Shape;5692;p61"/>
          <p:cNvGrpSpPr/>
          <p:nvPr/>
        </p:nvGrpSpPr>
        <p:grpSpPr>
          <a:xfrm>
            <a:off x="4864934" y="2748808"/>
            <a:ext cx="350079" cy="350079"/>
            <a:chOff x="3497300" y="3227275"/>
            <a:chExt cx="296175" cy="296175"/>
          </a:xfrm>
        </p:grpSpPr>
        <p:sp>
          <p:nvSpPr>
            <p:cNvPr id="5693" name="Google Shape;5693;p6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61"/>
          <p:cNvGrpSpPr/>
          <p:nvPr/>
        </p:nvGrpSpPr>
        <p:grpSpPr>
          <a:xfrm>
            <a:off x="4865407" y="3198203"/>
            <a:ext cx="349133" cy="347272"/>
            <a:chOff x="3497300" y="3591950"/>
            <a:chExt cx="295375" cy="293800"/>
          </a:xfrm>
        </p:grpSpPr>
        <p:sp>
          <p:nvSpPr>
            <p:cNvPr id="5702" name="Google Shape;5702;p6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61"/>
          <p:cNvGrpSpPr/>
          <p:nvPr/>
        </p:nvGrpSpPr>
        <p:grpSpPr>
          <a:xfrm>
            <a:off x="4865407" y="3673341"/>
            <a:ext cx="349133" cy="349163"/>
            <a:chOff x="3497300" y="3955025"/>
            <a:chExt cx="295375" cy="295400"/>
          </a:xfrm>
        </p:grpSpPr>
        <p:sp>
          <p:nvSpPr>
            <p:cNvPr id="5711" name="Google Shape;5711;p6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61"/>
          <p:cNvGrpSpPr/>
          <p:nvPr/>
        </p:nvGrpSpPr>
        <p:grpSpPr>
          <a:xfrm>
            <a:off x="7089979" y="2749532"/>
            <a:ext cx="327739" cy="348631"/>
            <a:chOff x="5364750" y="3235150"/>
            <a:chExt cx="277275" cy="294950"/>
          </a:xfrm>
        </p:grpSpPr>
        <p:sp>
          <p:nvSpPr>
            <p:cNvPr id="5715" name="Google Shape;5715;p6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61"/>
          <p:cNvGrpSpPr/>
          <p:nvPr/>
        </p:nvGrpSpPr>
        <p:grpSpPr>
          <a:xfrm>
            <a:off x="7078337" y="3195868"/>
            <a:ext cx="351024" cy="351941"/>
            <a:chOff x="5355300" y="3598250"/>
            <a:chExt cx="296975" cy="297750"/>
          </a:xfrm>
        </p:grpSpPr>
        <p:sp>
          <p:nvSpPr>
            <p:cNvPr id="5724" name="Google Shape;5724;p6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61"/>
          <p:cNvGrpSpPr/>
          <p:nvPr/>
        </p:nvGrpSpPr>
        <p:grpSpPr>
          <a:xfrm>
            <a:off x="7082533" y="3734790"/>
            <a:ext cx="342632" cy="226264"/>
            <a:chOff x="5358450" y="4015675"/>
            <a:chExt cx="289875" cy="191425"/>
          </a:xfrm>
        </p:grpSpPr>
        <p:sp>
          <p:nvSpPr>
            <p:cNvPr id="5733" name="Google Shape;5733;p6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7" name="Google Shape;5737;p61"/>
          <p:cNvGrpSpPr/>
          <p:nvPr/>
        </p:nvGrpSpPr>
        <p:grpSpPr>
          <a:xfrm>
            <a:off x="6209015" y="4117322"/>
            <a:ext cx="351024" cy="325464"/>
            <a:chOff x="6543825" y="3202075"/>
            <a:chExt cx="296975" cy="275350"/>
          </a:xfrm>
        </p:grpSpPr>
        <p:sp>
          <p:nvSpPr>
            <p:cNvPr id="5738" name="Google Shape;5738;p6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5" name="Google Shape;5745;p61"/>
          <p:cNvGrpSpPr/>
          <p:nvPr/>
        </p:nvGrpSpPr>
        <p:grpSpPr>
          <a:xfrm>
            <a:off x="6615996" y="1397069"/>
            <a:ext cx="350079" cy="350079"/>
            <a:chOff x="2037825" y="3254050"/>
            <a:chExt cx="296175" cy="296175"/>
          </a:xfrm>
        </p:grpSpPr>
        <p:sp>
          <p:nvSpPr>
            <p:cNvPr id="5746" name="Google Shape;5746;p6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61"/>
          <p:cNvGrpSpPr/>
          <p:nvPr/>
        </p:nvGrpSpPr>
        <p:grpSpPr>
          <a:xfrm>
            <a:off x="6614135" y="1838236"/>
            <a:ext cx="353802" cy="348926"/>
            <a:chOff x="2034675" y="3617925"/>
            <a:chExt cx="299325" cy="295200"/>
          </a:xfrm>
        </p:grpSpPr>
        <p:sp>
          <p:nvSpPr>
            <p:cNvPr id="5753" name="Google Shape;5753;p6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61"/>
          <p:cNvGrpSpPr/>
          <p:nvPr/>
        </p:nvGrpSpPr>
        <p:grpSpPr>
          <a:xfrm>
            <a:off x="6615996" y="2284613"/>
            <a:ext cx="350079" cy="349133"/>
            <a:chOff x="2037825" y="3981825"/>
            <a:chExt cx="296175" cy="295375"/>
          </a:xfrm>
        </p:grpSpPr>
        <p:sp>
          <p:nvSpPr>
            <p:cNvPr id="5759" name="Google Shape;5759;p6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61"/>
          <p:cNvGrpSpPr/>
          <p:nvPr/>
        </p:nvGrpSpPr>
        <p:grpSpPr>
          <a:xfrm>
            <a:off x="5301014" y="2780929"/>
            <a:ext cx="350079" cy="285837"/>
            <a:chOff x="3860400" y="3254050"/>
            <a:chExt cx="296175" cy="241825"/>
          </a:xfrm>
        </p:grpSpPr>
        <p:sp>
          <p:nvSpPr>
            <p:cNvPr id="5763" name="Google Shape;5763;p6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61"/>
          <p:cNvGrpSpPr/>
          <p:nvPr/>
        </p:nvGrpSpPr>
        <p:grpSpPr>
          <a:xfrm>
            <a:off x="5300541" y="3196800"/>
            <a:ext cx="351024" cy="350079"/>
            <a:chOff x="3859600" y="3591950"/>
            <a:chExt cx="296975" cy="296175"/>
          </a:xfrm>
        </p:grpSpPr>
        <p:sp>
          <p:nvSpPr>
            <p:cNvPr id="5771" name="Google Shape;5771;p6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61"/>
          <p:cNvGrpSpPr/>
          <p:nvPr/>
        </p:nvGrpSpPr>
        <p:grpSpPr>
          <a:xfrm>
            <a:off x="5301014" y="3672883"/>
            <a:ext cx="350079" cy="350079"/>
            <a:chOff x="3860400" y="3955025"/>
            <a:chExt cx="296175" cy="296175"/>
          </a:xfrm>
        </p:grpSpPr>
        <p:sp>
          <p:nvSpPr>
            <p:cNvPr id="5775" name="Google Shape;5775;p6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61"/>
          <p:cNvGrpSpPr/>
          <p:nvPr/>
        </p:nvGrpSpPr>
        <p:grpSpPr>
          <a:xfrm>
            <a:off x="7516230" y="2749281"/>
            <a:ext cx="355664" cy="349133"/>
            <a:chOff x="5716825" y="3235950"/>
            <a:chExt cx="300900" cy="295375"/>
          </a:xfrm>
        </p:grpSpPr>
        <p:sp>
          <p:nvSpPr>
            <p:cNvPr id="5781" name="Google Shape;5781;p6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61"/>
          <p:cNvGrpSpPr/>
          <p:nvPr/>
        </p:nvGrpSpPr>
        <p:grpSpPr>
          <a:xfrm>
            <a:off x="7529261" y="3207969"/>
            <a:ext cx="329601" cy="327739"/>
            <a:chOff x="5727850" y="3609275"/>
            <a:chExt cx="278850" cy="277275"/>
          </a:xfrm>
        </p:grpSpPr>
        <p:sp>
          <p:nvSpPr>
            <p:cNvPr id="5786" name="Google Shape;5786;p6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61"/>
          <p:cNvGrpSpPr/>
          <p:nvPr/>
        </p:nvGrpSpPr>
        <p:grpSpPr>
          <a:xfrm>
            <a:off x="7540446" y="3673356"/>
            <a:ext cx="307231" cy="349133"/>
            <a:chOff x="5736525" y="3963700"/>
            <a:chExt cx="259925" cy="295375"/>
          </a:xfrm>
        </p:grpSpPr>
        <p:sp>
          <p:nvSpPr>
            <p:cNvPr id="5792" name="Google Shape;5792;p6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61"/>
          <p:cNvGrpSpPr/>
          <p:nvPr/>
        </p:nvGrpSpPr>
        <p:grpSpPr>
          <a:xfrm>
            <a:off x="6632026" y="4122683"/>
            <a:ext cx="351024" cy="350079"/>
            <a:chOff x="6553275" y="3604550"/>
            <a:chExt cx="296975" cy="296175"/>
          </a:xfrm>
        </p:grpSpPr>
        <p:sp>
          <p:nvSpPr>
            <p:cNvPr id="5800" name="Google Shape;5800;p6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6" name="Google Shape;5806;p6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807" name="Google Shape;5807;p6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11" name="Shape 5811"/>
        <p:cNvGrpSpPr/>
        <p:nvPr/>
      </p:nvGrpSpPr>
      <p:grpSpPr>
        <a:xfrm>
          <a:off x="0" y="0"/>
          <a:ext cx="0" cy="0"/>
          <a:chOff x="0" y="0"/>
          <a:chExt cx="0" cy="0"/>
        </a:xfrm>
      </p:grpSpPr>
      <p:grpSp>
        <p:nvGrpSpPr>
          <p:cNvPr id="5812" name="Google Shape;5812;p62"/>
          <p:cNvGrpSpPr/>
          <p:nvPr/>
        </p:nvGrpSpPr>
        <p:grpSpPr>
          <a:xfrm>
            <a:off x="859032" y="1380546"/>
            <a:ext cx="294401" cy="353645"/>
            <a:chOff x="-35814600" y="3202075"/>
            <a:chExt cx="242625" cy="291450"/>
          </a:xfrm>
        </p:grpSpPr>
        <p:sp>
          <p:nvSpPr>
            <p:cNvPr id="5813" name="Google Shape;5813;p6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62"/>
          <p:cNvGrpSpPr/>
          <p:nvPr/>
        </p:nvGrpSpPr>
        <p:grpSpPr>
          <a:xfrm>
            <a:off x="829410" y="1821466"/>
            <a:ext cx="353645" cy="353888"/>
            <a:chOff x="-35839800" y="3561025"/>
            <a:chExt cx="291450" cy="291650"/>
          </a:xfrm>
        </p:grpSpPr>
        <p:sp>
          <p:nvSpPr>
            <p:cNvPr id="5821" name="Google Shape;5821;p6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8" name="Google Shape;5828;p62"/>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9" name="Google Shape;5829;p62"/>
          <p:cNvGrpSpPr/>
          <p:nvPr/>
        </p:nvGrpSpPr>
        <p:grpSpPr>
          <a:xfrm>
            <a:off x="3066955" y="1380546"/>
            <a:ext cx="353645" cy="353645"/>
            <a:chOff x="-34003850" y="3227275"/>
            <a:chExt cx="291450" cy="291450"/>
          </a:xfrm>
        </p:grpSpPr>
        <p:sp>
          <p:nvSpPr>
            <p:cNvPr id="5830" name="Google Shape;5830;p6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62"/>
          <p:cNvGrpSpPr/>
          <p:nvPr/>
        </p:nvGrpSpPr>
        <p:grpSpPr>
          <a:xfrm>
            <a:off x="3066485" y="1821238"/>
            <a:ext cx="354586" cy="354343"/>
            <a:chOff x="-34004625" y="3585850"/>
            <a:chExt cx="292225" cy="292025"/>
          </a:xfrm>
        </p:grpSpPr>
        <p:sp>
          <p:nvSpPr>
            <p:cNvPr id="5836" name="Google Shape;5836;p6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62"/>
          <p:cNvGrpSpPr/>
          <p:nvPr/>
        </p:nvGrpSpPr>
        <p:grpSpPr>
          <a:xfrm>
            <a:off x="3066000" y="2256439"/>
            <a:ext cx="355557" cy="354616"/>
            <a:chOff x="-34005425" y="3945575"/>
            <a:chExt cx="293025" cy="292250"/>
          </a:xfrm>
        </p:grpSpPr>
        <p:sp>
          <p:nvSpPr>
            <p:cNvPr id="5842" name="Google Shape;5842;p6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62"/>
          <p:cNvGrpSpPr/>
          <p:nvPr/>
        </p:nvGrpSpPr>
        <p:grpSpPr>
          <a:xfrm>
            <a:off x="1713099" y="2729615"/>
            <a:ext cx="358408" cy="355557"/>
            <a:chOff x="-32174975" y="3192625"/>
            <a:chExt cx="295375" cy="293025"/>
          </a:xfrm>
        </p:grpSpPr>
        <p:sp>
          <p:nvSpPr>
            <p:cNvPr id="5846" name="Google Shape;5846;p6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0" name="Google Shape;5850;p62"/>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2"/>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2" name="Google Shape;5852;p62"/>
          <p:cNvGrpSpPr/>
          <p:nvPr/>
        </p:nvGrpSpPr>
        <p:grpSpPr>
          <a:xfrm>
            <a:off x="3952249" y="2730570"/>
            <a:ext cx="354586" cy="353645"/>
            <a:chOff x="-30345325" y="3184750"/>
            <a:chExt cx="292225" cy="291450"/>
          </a:xfrm>
        </p:grpSpPr>
        <p:sp>
          <p:nvSpPr>
            <p:cNvPr id="5853" name="Google Shape;5853;p6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62"/>
          <p:cNvGrpSpPr/>
          <p:nvPr/>
        </p:nvGrpSpPr>
        <p:grpSpPr>
          <a:xfrm>
            <a:off x="1277001" y="1380546"/>
            <a:ext cx="353645" cy="353645"/>
            <a:chOff x="-35481425" y="3202075"/>
            <a:chExt cx="291450" cy="291450"/>
          </a:xfrm>
        </p:grpSpPr>
        <p:sp>
          <p:nvSpPr>
            <p:cNvPr id="5859" name="Google Shape;5859;p6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62"/>
          <p:cNvGrpSpPr/>
          <p:nvPr/>
        </p:nvGrpSpPr>
        <p:grpSpPr>
          <a:xfrm>
            <a:off x="1276531" y="1822072"/>
            <a:ext cx="354586" cy="352675"/>
            <a:chOff x="-35482200" y="3561225"/>
            <a:chExt cx="292225" cy="290650"/>
          </a:xfrm>
        </p:grpSpPr>
        <p:sp>
          <p:nvSpPr>
            <p:cNvPr id="5867" name="Google Shape;5867;p6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62"/>
          <p:cNvGrpSpPr/>
          <p:nvPr/>
        </p:nvGrpSpPr>
        <p:grpSpPr>
          <a:xfrm>
            <a:off x="1277001" y="2256940"/>
            <a:ext cx="353645" cy="353615"/>
            <a:chOff x="-35481425" y="3919600"/>
            <a:chExt cx="291450" cy="291425"/>
          </a:xfrm>
        </p:grpSpPr>
        <p:sp>
          <p:nvSpPr>
            <p:cNvPr id="5871" name="Google Shape;5871;p6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62"/>
          <p:cNvGrpSpPr/>
          <p:nvPr/>
        </p:nvGrpSpPr>
        <p:grpSpPr>
          <a:xfrm>
            <a:off x="3512636" y="1381031"/>
            <a:ext cx="357468" cy="352675"/>
            <a:chOff x="-33645475" y="3228075"/>
            <a:chExt cx="294600" cy="290650"/>
          </a:xfrm>
        </p:grpSpPr>
        <p:sp>
          <p:nvSpPr>
            <p:cNvPr id="5880" name="Google Shape;5880;p6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62"/>
          <p:cNvGrpSpPr/>
          <p:nvPr/>
        </p:nvGrpSpPr>
        <p:grpSpPr>
          <a:xfrm>
            <a:off x="3513606" y="1821116"/>
            <a:ext cx="355526" cy="354586"/>
            <a:chOff x="-33646250" y="3586425"/>
            <a:chExt cx="293000" cy="292225"/>
          </a:xfrm>
        </p:grpSpPr>
        <p:sp>
          <p:nvSpPr>
            <p:cNvPr id="5888" name="Google Shape;5888;p6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62"/>
          <p:cNvGrpSpPr/>
          <p:nvPr/>
        </p:nvGrpSpPr>
        <p:grpSpPr>
          <a:xfrm>
            <a:off x="3514076" y="2255969"/>
            <a:ext cx="354586" cy="355557"/>
            <a:chOff x="-33645475" y="3944800"/>
            <a:chExt cx="292225" cy="293025"/>
          </a:xfrm>
        </p:grpSpPr>
        <p:sp>
          <p:nvSpPr>
            <p:cNvPr id="5891" name="Google Shape;5891;p6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1" name="Google Shape;5901;p62"/>
          <p:cNvGrpSpPr/>
          <p:nvPr/>
        </p:nvGrpSpPr>
        <p:grpSpPr>
          <a:xfrm>
            <a:off x="2167295" y="2729706"/>
            <a:ext cx="352675" cy="355375"/>
            <a:chOff x="-31809525" y="3192625"/>
            <a:chExt cx="290650" cy="292875"/>
          </a:xfrm>
        </p:grpSpPr>
        <p:sp>
          <p:nvSpPr>
            <p:cNvPr id="5902" name="Google Shape;5902;p6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62"/>
          <p:cNvGrpSpPr/>
          <p:nvPr/>
        </p:nvGrpSpPr>
        <p:grpSpPr>
          <a:xfrm>
            <a:off x="2166810" y="3200258"/>
            <a:ext cx="353645" cy="355557"/>
            <a:chOff x="-31811100" y="3550975"/>
            <a:chExt cx="291450" cy="293025"/>
          </a:xfrm>
        </p:grpSpPr>
        <p:sp>
          <p:nvSpPr>
            <p:cNvPr id="5907" name="Google Shape;5907;p6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62"/>
          <p:cNvGrpSpPr/>
          <p:nvPr/>
        </p:nvGrpSpPr>
        <p:grpSpPr>
          <a:xfrm>
            <a:off x="2160606" y="3664562"/>
            <a:ext cx="366052" cy="356831"/>
            <a:chOff x="-31817400" y="3910025"/>
            <a:chExt cx="301675" cy="294075"/>
          </a:xfrm>
        </p:grpSpPr>
        <p:sp>
          <p:nvSpPr>
            <p:cNvPr id="5915" name="Google Shape;5915;p6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62"/>
          <p:cNvGrpSpPr/>
          <p:nvPr/>
        </p:nvGrpSpPr>
        <p:grpSpPr>
          <a:xfrm>
            <a:off x="3952234" y="3200743"/>
            <a:ext cx="354616" cy="354586"/>
            <a:chOff x="-30354000" y="3569100"/>
            <a:chExt cx="292250" cy="292225"/>
          </a:xfrm>
        </p:grpSpPr>
        <p:sp>
          <p:nvSpPr>
            <p:cNvPr id="5919" name="Google Shape;5919;p6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62"/>
          <p:cNvGrpSpPr/>
          <p:nvPr/>
        </p:nvGrpSpPr>
        <p:grpSpPr>
          <a:xfrm>
            <a:off x="1730812" y="1380546"/>
            <a:ext cx="342148" cy="353645"/>
            <a:chOff x="-35118325" y="3202075"/>
            <a:chExt cx="281975" cy="291450"/>
          </a:xfrm>
        </p:grpSpPr>
        <p:sp>
          <p:nvSpPr>
            <p:cNvPr id="5926" name="Google Shape;5926;p6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62"/>
          <p:cNvGrpSpPr/>
          <p:nvPr/>
        </p:nvGrpSpPr>
        <p:grpSpPr>
          <a:xfrm>
            <a:off x="1724593" y="1821799"/>
            <a:ext cx="354586" cy="353221"/>
            <a:chOff x="-35123050" y="3561225"/>
            <a:chExt cx="292225" cy="291100"/>
          </a:xfrm>
        </p:grpSpPr>
        <p:sp>
          <p:nvSpPr>
            <p:cNvPr id="5931" name="Google Shape;5931;p6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62"/>
          <p:cNvGrpSpPr/>
          <p:nvPr/>
        </p:nvGrpSpPr>
        <p:grpSpPr>
          <a:xfrm>
            <a:off x="1766652" y="2256940"/>
            <a:ext cx="270467" cy="353615"/>
            <a:chOff x="-35089175" y="3919600"/>
            <a:chExt cx="222900" cy="291425"/>
          </a:xfrm>
        </p:grpSpPr>
        <p:sp>
          <p:nvSpPr>
            <p:cNvPr id="5934" name="Google Shape;5934;p6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62"/>
          <p:cNvGrpSpPr/>
          <p:nvPr/>
        </p:nvGrpSpPr>
        <p:grpSpPr>
          <a:xfrm>
            <a:off x="3963648" y="1380303"/>
            <a:ext cx="336445" cy="354131"/>
            <a:chOff x="-33277650" y="3226875"/>
            <a:chExt cx="277275" cy="291850"/>
          </a:xfrm>
        </p:grpSpPr>
        <p:sp>
          <p:nvSpPr>
            <p:cNvPr id="5937" name="Google Shape;5937;p6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62"/>
          <p:cNvGrpSpPr/>
          <p:nvPr/>
        </p:nvGrpSpPr>
        <p:grpSpPr>
          <a:xfrm>
            <a:off x="3955048" y="1821587"/>
            <a:ext cx="353645" cy="353645"/>
            <a:chOff x="-33286325" y="3586425"/>
            <a:chExt cx="291450" cy="291450"/>
          </a:xfrm>
        </p:grpSpPr>
        <p:sp>
          <p:nvSpPr>
            <p:cNvPr id="5945" name="Google Shape;5945;p6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62"/>
          <p:cNvGrpSpPr/>
          <p:nvPr/>
        </p:nvGrpSpPr>
        <p:grpSpPr>
          <a:xfrm>
            <a:off x="3955048" y="2255969"/>
            <a:ext cx="353645" cy="355557"/>
            <a:chOff x="-33286325" y="3944800"/>
            <a:chExt cx="291450" cy="293025"/>
          </a:xfrm>
        </p:grpSpPr>
        <p:sp>
          <p:nvSpPr>
            <p:cNvPr id="5951" name="Google Shape;5951;p6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62"/>
          <p:cNvGrpSpPr/>
          <p:nvPr/>
        </p:nvGrpSpPr>
        <p:grpSpPr>
          <a:xfrm>
            <a:off x="2613445" y="2729129"/>
            <a:ext cx="353645" cy="356527"/>
            <a:chOff x="-31452725" y="3191825"/>
            <a:chExt cx="291450" cy="293825"/>
          </a:xfrm>
        </p:grpSpPr>
        <p:sp>
          <p:nvSpPr>
            <p:cNvPr id="5956" name="Google Shape;5956;p6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62"/>
          <p:cNvGrpSpPr/>
          <p:nvPr/>
        </p:nvGrpSpPr>
        <p:grpSpPr>
          <a:xfrm>
            <a:off x="2612975" y="3200744"/>
            <a:ext cx="354586" cy="354586"/>
            <a:chOff x="-31452725" y="3551775"/>
            <a:chExt cx="292225" cy="292225"/>
          </a:xfrm>
        </p:grpSpPr>
        <p:sp>
          <p:nvSpPr>
            <p:cNvPr id="5961" name="Google Shape;5961;p6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62"/>
          <p:cNvGrpSpPr/>
          <p:nvPr/>
        </p:nvGrpSpPr>
        <p:grpSpPr>
          <a:xfrm>
            <a:off x="2611534" y="3664729"/>
            <a:ext cx="357468" cy="356497"/>
            <a:chOff x="-31455100" y="3909350"/>
            <a:chExt cx="294600" cy="293800"/>
          </a:xfrm>
        </p:grpSpPr>
        <p:sp>
          <p:nvSpPr>
            <p:cNvPr id="5966" name="Google Shape;5966;p6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62"/>
          <p:cNvGrpSpPr/>
          <p:nvPr/>
        </p:nvGrpSpPr>
        <p:grpSpPr>
          <a:xfrm>
            <a:off x="3952719" y="3665684"/>
            <a:ext cx="353645" cy="354586"/>
            <a:chOff x="-30345325" y="3918800"/>
            <a:chExt cx="291450" cy="292225"/>
          </a:xfrm>
        </p:grpSpPr>
        <p:sp>
          <p:nvSpPr>
            <p:cNvPr id="5969" name="Google Shape;5969;p6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62"/>
          <p:cNvGrpSpPr/>
          <p:nvPr/>
        </p:nvGrpSpPr>
        <p:grpSpPr>
          <a:xfrm>
            <a:off x="2172184" y="1821587"/>
            <a:ext cx="353645" cy="353645"/>
            <a:chOff x="-34763900" y="3561225"/>
            <a:chExt cx="291450" cy="291450"/>
          </a:xfrm>
        </p:grpSpPr>
        <p:sp>
          <p:nvSpPr>
            <p:cNvPr id="5975" name="Google Shape;5975;p6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8" name="Google Shape;5978;p62"/>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9" name="Google Shape;5979;p62"/>
          <p:cNvGrpSpPr/>
          <p:nvPr/>
        </p:nvGrpSpPr>
        <p:grpSpPr>
          <a:xfrm>
            <a:off x="827081" y="2730099"/>
            <a:ext cx="354586" cy="354586"/>
            <a:chOff x="-32927950" y="3227275"/>
            <a:chExt cx="292225" cy="292225"/>
          </a:xfrm>
        </p:grpSpPr>
        <p:sp>
          <p:nvSpPr>
            <p:cNvPr id="5980" name="Google Shape;5980;p6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62"/>
          <p:cNvGrpSpPr/>
          <p:nvPr/>
        </p:nvGrpSpPr>
        <p:grpSpPr>
          <a:xfrm>
            <a:off x="826596" y="3201213"/>
            <a:ext cx="355557" cy="353645"/>
            <a:chOff x="-32927950" y="3586425"/>
            <a:chExt cx="293025" cy="291450"/>
          </a:xfrm>
        </p:grpSpPr>
        <p:sp>
          <p:nvSpPr>
            <p:cNvPr id="5986" name="Google Shape;5986;p6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62"/>
          <p:cNvGrpSpPr/>
          <p:nvPr/>
        </p:nvGrpSpPr>
        <p:grpSpPr>
          <a:xfrm>
            <a:off x="827081" y="3665198"/>
            <a:ext cx="354586" cy="355557"/>
            <a:chOff x="-32927950" y="3944800"/>
            <a:chExt cx="292225" cy="293025"/>
          </a:xfrm>
        </p:grpSpPr>
        <p:sp>
          <p:nvSpPr>
            <p:cNvPr id="5992" name="Google Shape;5992;p6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1" name="Google Shape;6001;p62"/>
          <p:cNvGrpSpPr/>
          <p:nvPr/>
        </p:nvGrpSpPr>
        <p:grpSpPr>
          <a:xfrm>
            <a:off x="3055873" y="2730449"/>
            <a:ext cx="354586" cy="353888"/>
            <a:chOff x="-31094350" y="3194000"/>
            <a:chExt cx="292225" cy="291650"/>
          </a:xfrm>
        </p:grpSpPr>
        <p:sp>
          <p:nvSpPr>
            <p:cNvPr id="6002" name="Google Shape;6002;p6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62"/>
          <p:cNvGrpSpPr/>
          <p:nvPr/>
        </p:nvGrpSpPr>
        <p:grpSpPr>
          <a:xfrm>
            <a:off x="3056343" y="3200941"/>
            <a:ext cx="353645" cy="354191"/>
            <a:chOff x="-31093575" y="3552550"/>
            <a:chExt cx="291450" cy="291900"/>
          </a:xfrm>
        </p:grpSpPr>
        <p:sp>
          <p:nvSpPr>
            <p:cNvPr id="6011" name="Google Shape;6011;p6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62"/>
          <p:cNvGrpSpPr/>
          <p:nvPr/>
        </p:nvGrpSpPr>
        <p:grpSpPr>
          <a:xfrm>
            <a:off x="2182711" y="1380546"/>
            <a:ext cx="332593" cy="353645"/>
            <a:chOff x="-34755225" y="3202075"/>
            <a:chExt cx="274100" cy="291450"/>
          </a:xfrm>
        </p:grpSpPr>
        <p:sp>
          <p:nvSpPr>
            <p:cNvPr id="6016" name="Google Shape;6016;p6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62"/>
          <p:cNvGrpSpPr/>
          <p:nvPr/>
        </p:nvGrpSpPr>
        <p:grpSpPr>
          <a:xfrm>
            <a:off x="3056343" y="3666169"/>
            <a:ext cx="353645" cy="353615"/>
            <a:chOff x="-31093575" y="3911725"/>
            <a:chExt cx="291450" cy="291425"/>
          </a:xfrm>
        </p:grpSpPr>
        <p:sp>
          <p:nvSpPr>
            <p:cNvPr id="6024" name="Google Shape;6024;p6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62"/>
          <p:cNvGrpSpPr/>
          <p:nvPr/>
        </p:nvGrpSpPr>
        <p:grpSpPr>
          <a:xfrm>
            <a:off x="2165773" y="4123136"/>
            <a:ext cx="356497" cy="354586"/>
            <a:chOff x="-29946000" y="3183175"/>
            <a:chExt cx="293800" cy="292225"/>
          </a:xfrm>
        </p:grpSpPr>
        <p:sp>
          <p:nvSpPr>
            <p:cNvPr id="6027" name="Google Shape;6027;p6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3" name="Google Shape;6033;p62"/>
          <p:cNvGrpSpPr/>
          <p:nvPr/>
        </p:nvGrpSpPr>
        <p:grpSpPr>
          <a:xfrm>
            <a:off x="2610305" y="1380289"/>
            <a:ext cx="358408" cy="354161"/>
            <a:chOff x="-34408675" y="3202075"/>
            <a:chExt cx="295375" cy="291875"/>
          </a:xfrm>
        </p:grpSpPr>
        <p:sp>
          <p:nvSpPr>
            <p:cNvPr id="6034" name="Google Shape;6034;p6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62"/>
          <p:cNvGrpSpPr/>
          <p:nvPr/>
        </p:nvGrpSpPr>
        <p:grpSpPr>
          <a:xfrm>
            <a:off x="2612216" y="1820283"/>
            <a:ext cx="354586" cy="356254"/>
            <a:chOff x="-34405525" y="3558075"/>
            <a:chExt cx="292225" cy="293600"/>
          </a:xfrm>
        </p:grpSpPr>
        <p:sp>
          <p:nvSpPr>
            <p:cNvPr id="6039" name="Google Shape;6039;p6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62"/>
          <p:cNvGrpSpPr/>
          <p:nvPr/>
        </p:nvGrpSpPr>
        <p:grpSpPr>
          <a:xfrm>
            <a:off x="2611730" y="2256940"/>
            <a:ext cx="355557" cy="353615"/>
            <a:chOff x="-34406325" y="3919600"/>
            <a:chExt cx="293025" cy="291425"/>
          </a:xfrm>
        </p:grpSpPr>
        <p:sp>
          <p:nvSpPr>
            <p:cNvPr id="6043" name="Google Shape;6043;p6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62"/>
          <p:cNvGrpSpPr/>
          <p:nvPr/>
        </p:nvGrpSpPr>
        <p:grpSpPr>
          <a:xfrm>
            <a:off x="1275628" y="2736303"/>
            <a:ext cx="353645" cy="342179"/>
            <a:chOff x="-32568800" y="3232000"/>
            <a:chExt cx="291450" cy="282000"/>
          </a:xfrm>
        </p:grpSpPr>
        <p:sp>
          <p:nvSpPr>
            <p:cNvPr id="6051" name="Google Shape;6051;p6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62"/>
          <p:cNvGrpSpPr/>
          <p:nvPr/>
        </p:nvGrpSpPr>
        <p:grpSpPr>
          <a:xfrm>
            <a:off x="1275158" y="3201213"/>
            <a:ext cx="354586" cy="353645"/>
            <a:chOff x="-32569575" y="3586425"/>
            <a:chExt cx="292225" cy="291450"/>
          </a:xfrm>
        </p:grpSpPr>
        <p:sp>
          <p:nvSpPr>
            <p:cNvPr id="6054" name="Google Shape;6054;p6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6" name="Google Shape;6056;p62"/>
          <p:cNvGrpSpPr/>
          <p:nvPr/>
        </p:nvGrpSpPr>
        <p:grpSpPr>
          <a:xfrm>
            <a:off x="1266073" y="3665805"/>
            <a:ext cx="372756" cy="354343"/>
            <a:chOff x="-32576675" y="3944600"/>
            <a:chExt cx="307200" cy="292025"/>
          </a:xfrm>
        </p:grpSpPr>
        <p:sp>
          <p:nvSpPr>
            <p:cNvPr id="6057" name="Google Shape;6057;p6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9" name="Google Shape;6059;p62"/>
          <p:cNvGrpSpPr/>
          <p:nvPr/>
        </p:nvGrpSpPr>
        <p:grpSpPr>
          <a:xfrm>
            <a:off x="3511040" y="2730100"/>
            <a:ext cx="354586" cy="354586"/>
            <a:chOff x="-30735200" y="3192625"/>
            <a:chExt cx="292225" cy="292225"/>
          </a:xfrm>
        </p:grpSpPr>
        <p:sp>
          <p:nvSpPr>
            <p:cNvPr id="6060" name="Google Shape;6060;p6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62"/>
          <p:cNvGrpSpPr/>
          <p:nvPr/>
        </p:nvGrpSpPr>
        <p:grpSpPr>
          <a:xfrm>
            <a:off x="3511040" y="3201532"/>
            <a:ext cx="354586" cy="353008"/>
            <a:chOff x="-30735200" y="3552550"/>
            <a:chExt cx="292225" cy="290925"/>
          </a:xfrm>
        </p:grpSpPr>
        <p:sp>
          <p:nvSpPr>
            <p:cNvPr id="6068" name="Google Shape;6068;p6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0" name="Google Shape;6070;p62"/>
          <p:cNvGrpSpPr/>
          <p:nvPr/>
        </p:nvGrpSpPr>
        <p:grpSpPr>
          <a:xfrm>
            <a:off x="3511040" y="3666154"/>
            <a:ext cx="354586" cy="353645"/>
            <a:chOff x="-30735200" y="3910925"/>
            <a:chExt cx="292225" cy="291450"/>
          </a:xfrm>
        </p:grpSpPr>
        <p:sp>
          <p:nvSpPr>
            <p:cNvPr id="6071" name="Google Shape;6071;p6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3" name="Google Shape;6073;p62"/>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4" name="Google Shape;6074;p62"/>
          <p:cNvGrpSpPr/>
          <p:nvPr/>
        </p:nvGrpSpPr>
        <p:grpSpPr>
          <a:xfrm>
            <a:off x="4864547" y="1375808"/>
            <a:ext cx="358971" cy="359224"/>
            <a:chOff x="-57956275" y="3197925"/>
            <a:chExt cx="319000" cy="319225"/>
          </a:xfrm>
        </p:grpSpPr>
        <p:sp>
          <p:nvSpPr>
            <p:cNvPr id="6075" name="Google Shape;6075;p6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62"/>
          <p:cNvGrpSpPr/>
          <p:nvPr/>
        </p:nvGrpSpPr>
        <p:grpSpPr>
          <a:xfrm>
            <a:off x="4886701" y="1832234"/>
            <a:ext cx="314662" cy="358971"/>
            <a:chOff x="-57940525" y="3590375"/>
            <a:chExt cx="279625" cy="319000"/>
          </a:xfrm>
        </p:grpSpPr>
        <p:sp>
          <p:nvSpPr>
            <p:cNvPr id="6083" name="Google Shape;6083;p6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62"/>
          <p:cNvGrpSpPr/>
          <p:nvPr/>
        </p:nvGrpSpPr>
        <p:grpSpPr>
          <a:xfrm>
            <a:off x="4857582" y="2273605"/>
            <a:ext cx="358099" cy="358999"/>
            <a:chOff x="-57959425" y="3982600"/>
            <a:chExt cx="318225" cy="319025"/>
          </a:xfrm>
        </p:grpSpPr>
        <p:sp>
          <p:nvSpPr>
            <p:cNvPr id="6089" name="Google Shape;6089;p6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62"/>
          <p:cNvGrpSpPr/>
          <p:nvPr/>
        </p:nvGrpSpPr>
        <p:grpSpPr>
          <a:xfrm>
            <a:off x="7057749" y="1376934"/>
            <a:ext cx="357226" cy="357226"/>
            <a:chOff x="-55987225" y="3198925"/>
            <a:chExt cx="317450" cy="317450"/>
          </a:xfrm>
        </p:grpSpPr>
        <p:sp>
          <p:nvSpPr>
            <p:cNvPr id="6094" name="Google Shape;6094;p6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62"/>
          <p:cNvGrpSpPr/>
          <p:nvPr/>
        </p:nvGrpSpPr>
        <p:grpSpPr>
          <a:xfrm>
            <a:off x="7057749" y="1832965"/>
            <a:ext cx="357226" cy="357367"/>
            <a:chOff x="-55987225" y="3591025"/>
            <a:chExt cx="317450" cy="317575"/>
          </a:xfrm>
        </p:grpSpPr>
        <p:sp>
          <p:nvSpPr>
            <p:cNvPr id="6099" name="Google Shape;6099;p6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62"/>
          <p:cNvGrpSpPr/>
          <p:nvPr/>
        </p:nvGrpSpPr>
        <p:grpSpPr>
          <a:xfrm>
            <a:off x="7071665" y="2273605"/>
            <a:ext cx="358999" cy="358999"/>
            <a:chOff x="-55988800" y="3982600"/>
            <a:chExt cx="319025" cy="319025"/>
          </a:xfrm>
        </p:grpSpPr>
        <p:sp>
          <p:nvSpPr>
            <p:cNvPr id="6105" name="Google Shape;6105;p6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62"/>
          <p:cNvGrpSpPr/>
          <p:nvPr/>
        </p:nvGrpSpPr>
        <p:grpSpPr>
          <a:xfrm>
            <a:off x="5730184" y="2731562"/>
            <a:ext cx="356326" cy="358971"/>
            <a:chOff x="-54026025" y="3192625"/>
            <a:chExt cx="316650" cy="319000"/>
          </a:xfrm>
        </p:grpSpPr>
        <p:sp>
          <p:nvSpPr>
            <p:cNvPr id="6111" name="Google Shape;6111;p6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62"/>
          <p:cNvGrpSpPr/>
          <p:nvPr/>
        </p:nvGrpSpPr>
        <p:grpSpPr>
          <a:xfrm>
            <a:off x="5750130" y="3202536"/>
            <a:ext cx="316434" cy="358099"/>
            <a:chOff x="-54007925" y="3584850"/>
            <a:chExt cx="281200" cy="318225"/>
          </a:xfrm>
        </p:grpSpPr>
        <p:sp>
          <p:nvSpPr>
            <p:cNvPr id="6120" name="Google Shape;6120;p6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62"/>
          <p:cNvGrpSpPr/>
          <p:nvPr/>
        </p:nvGrpSpPr>
        <p:grpSpPr>
          <a:xfrm>
            <a:off x="5750130" y="3664421"/>
            <a:ext cx="316434" cy="358914"/>
            <a:chOff x="-54007925" y="3975575"/>
            <a:chExt cx="281200" cy="318950"/>
          </a:xfrm>
        </p:grpSpPr>
        <p:sp>
          <p:nvSpPr>
            <p:cNvPr id="6127" name="Google Shape;6127;p6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62"/>
          <p:cNvGrpSpPr/>
          <p:nvPr/>
        </p:nvGrpSpPr>
        <p:grpSpPr>
          <a:xfrm>
            <a:off x="7984996" y="2748891"/>
            <a:ext cx="274770" cy="358492"/>
            <a:chOff x="-52005775" y="3208025"/>
            <a:chExt cx="244175" cy="318575"/>
          </a:xfrm>
        </p:grpSpPr>
        <p:sp>
          <p:nvSpPr>
            <p:cNvPr id="6132" name="Google Shape;6132;p6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62"/>
          <p:cNvGrpSpPr/>
          <p:nvPr/>
        </p:nvGrpSpPr>
        <p:grpSpPr>
          <a:xfrm>
            <a:off x="5291462" y="1376934"/>
            <a:ext cx="358099" cy="358099"/>
            <a:chOff x="-57568775" y="3198925"/>
            <a:chExt cx="318225" cy="318225"/>
          </a:xfrm>
        </p:grpSpPr>
        <p:sp>
          <p:nvSpPr>
            <p:cNvPr id="6144" name="Google Shape;6144;p6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62"/>
          <p:cNvGrpSpPr/>
          <p:nvPr/>
        </p:nvGrpSpPr>
        <p:grpSpPr>
          <a:xfrm>
            <a:off x="5313181" y="1832234"/>
            <a:ext cx="314662" cy="358099"/>
            <a:chOff x="-57549075" y="3590375"/>
            <a:chExt cx="279625" cy="318225"/>
          </a:xfrm>
        </p:grpSpPr>
        <p:sp>
          <p:nvSpPr>
            <p:cNvPr id="6151" name="Google Shape;6151;p6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62"/>
          <p:cNvGrpSpPr/>
          <p:nvPr/>
        </p:nvGrpSpPr>
        <p:grpSpPr>
          <a:xfrm>
            <a:off x="5305378" y="2273605"/>
            <a:ext cx="359871" cy="359871"/>
            <a:chOff x="-57570350" y="3982600"/>
            <a:chExt cx="319800" cy="319800"/>
          </a:xfrm>
        </p:grpSpPr>
        <p:sp>
          <p:nvSpPr>
            <p:cNvPr id="6156" name="Google Shape;6156;p6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62"/>
          <p:cNvGrpSpPr/>
          <p:nvPr/>
        </p:nvGrpSpPr>
        <p:grpSpPr>
          <a:xfrm>
            <a:off x="7520416" y="1376033"/>
            <a:ext cx="314662" cy="358999"/>
            <a:chOff x="-55576850" y="3198125"/>
            <a:chExt cx="279625" cy="319025"/>
          </a:xfrm>
        </p:grpSpPr>
        <p:sp>
          <p:nvSpPr>
            <p:cNvPr id="6161" name="Google Shape;6161;p6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62"/>
          <p:cNvGrpSpPr/>
          <p:nvPr/>
        </p:nvGrpSpPr>
        <p:grpSpPr>
          <a:xfrm>
            <a:off x="7497812" y="1832009"/>
            <a:ext cx="359871" cy="358324"/>
            <a:chOff x="-55596550" y="3590175"/>
            <a:chExt cx="319800" cy="318425"/>
          </a:xfrm>
        </p:grpSpPr>
        <p:sp>
          <p:nvSpPr>
            <p:cNvPr id="6166" name="Google Shape;6166;p6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62"/>
          <p:cNvGrpSpPr/>
          <p:nvPr/>
        </p:nvGrpSpPr>
        <p:grpSpPr>
          <a:xfrm>
            <a:off x="7513049" y="2273351"/>
            <a:ext cx="358999" cy="359252"/>
            <a:chOff x="-55595775" y="3982375"/>
            <a:chExt cx="319025" cy="319250"/>
          </a:xfrm>
        </p:grpSpPr>
        <p:sp>
          <p:nvSpPr>
            <p:cNvPr id="6171" name="Google Shape;6171;p6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62"/>
          <p:cNvGrpSpPr/>
          <p:nvPr/>
        </p:nvGrpSpPr>
        <p:grpSpPr>
          <a:xfrm>
            <a:off x="6170232" y="2731562"/>
            <a:ext cx="358999" cy="358099"/>
            <a:chOff x="-53635375" y="3192625"/>
            <a:chExt cx="319025" cy="318225"/>
          </a:xfrm>
        </p:grpSpPr>
        <p:sp>
          <p:nvSpPr>
            <p:cNvPr id="6178" name="Google Shape;6178;p6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62"/>
          <p:cNvGrpSpPr/>
          <p:nvPr/>
        </p:nvGrpSpPr>
        <p:grpSpPr>
          <a:xfrm>
            <a:off x="6192401" y="3202536"/>
            <a:ext cx="314662" cy="358999"/>
            <a:chOff x="-53615675" y="3584850"/>
            <a:chExt cx="279625" cy="319025"/>
          </a:xfrm>
        </p:grpSpPr>
        <p:sp>
          <p:nvSpPr>
            <p:cNvPr id="6182" name="Google Shape;6182;p6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62"/>
          <p:cNvGrpSpPr/>
          <p:nvPr/>
        </p:nvGrpSpPr>
        <p:grpSpPr>
          <a:xfrm>
            <a:off x="6170246" y="3665461"/>
            <a:ext cx="358971" cy="357874"/>
            <a:chOff x="-53634575" y="3976500"/>
            <a:chExt cx="319000" cy="318025"/>
          </a:xfrm>
        </p:grpSpPr>
        <p:sp>
          <p:nvSpPr>
            <p:cNvPr id="6186" name="Google Shape;6186;p6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62"/>
          <p:cNvGrpSpPr/>
          <p:nvPr/>
        </p:nvGrpSpPr>
        <p:grpSpPr>
          <a:xfrm>
            <a:off x="7965050" y="3208415"/>
            <a:ext cx="314662" cy="358436"/>
            <a:chOff x="-52023900" y="3590075"/>
            <a:chExt cx="279625" cy="318525"/>
          </a:xfrm>
        </p:grpSpPr>
        <p:sp>
          <p:nvSpPr>
            <p:cNvPr id="6195" name="Google Shape;6195;p6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62"/>
          <p:cNvGrpSpPr/>
          <p:nvPr/>
        </p:nvGrpSpPr>
        <p:grpSpPr>
          <a:xfrm>
            <a:off x="5728292" y="1376934"/>
            <a:ext cx="358971" cy="358971"/>
            <a:chOff x="-57173375" y="3198925"/>
            <a:chExt cx="319000" cy="319000"/>
          </a:xfrm>
        </p:grpSpPr>
        <p:sp>
          <p:nvSpPr>
            <p:cNvPr id="6203" name="Google Shape;6203;p6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62"/>
          <p:cNvGrpSpPr/>
          <p:nvPr/>
        </p:nvGrpSpPr>
        <p:grpSpPr>
          <a:xfrm>
            <a:off x="5729178" y="1854374"/>
            <a:ext cx="357198" cy="314690"/>
            <a:chOff x="-57176525" y="3610050"/>
            <a:chExt cx="317425" cy="279650"/>
          </a:xfrm>
        </p:grpSpPr>
        <p:sp>
          <p:nvSpPr>
            <p:cNvPr id="6208" name="Google Shape;6208;p6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62"/>
          <p:cNvGrpSpPr/>
          <p:nvPr/>
        </p:nvGrpSpPr>
        <p:grpSpPr>
          <a:xfrm>
            <a:off x="7939633" y="1376934"/>
            <a:ext cx="358099" cy="356326"/>
            <a:chOff x="-55202750" y="3198925"/>
            <a:chExt cx="318225" cy="316650"/>
          </a:xfrm>
        </p:grpSpPr>
        <p:sp>
          <p:nvSpPr>
            <p:cNvPr id="6214" name="Google Shape;6214;p6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62"/>
          <p:cNvGrpSpPr/>
          <p:nvPr/>
        </p:nvGrpSpPr>
        <p:grpSpPr>
          <a:xfrm>
            <a:off x="7950267" y="1832234"/>
            <a:ext cx="336830" cy="358099"/>
            <a:chOff x="-55194875" y="3590375"/>
            <a:chExt cx="299325" cy="318225"/>
          </a:xfrm>
        </p:grpSpPr>
        <p:sp>
          <p:nvSpPr>
            <p:cNvPr id="6217" name="Google Shape;6217;p6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62"/>
          <p:cNvGrpSpPr/>
          <p:nvPr/>
        </p:nvGrpSpPr>
        <p:grpSpPr>
          <a:xfrm>
            <a:off x="7954884" y="2274505"/>
            <a:ext cx="357198" cy="357198"/>
            <a:chOff x="-55203525" y="3983400"/>
            <a:chExt cx="317425" cy="317425"/>
          </a:xfrm>
        </p:grpSpPr>
        <p:sp>
          <p:nvSpPr>
            <p:cNvPr id="6223" name="Google Shape;6223;p6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62"/>
          <p:cNvGrpSpPr/>
          <p:nvPr/>
        </p:nvGrpSpPr>
        <p:grpSpPr>
          <a:xfrm>
            <a:off x="6621365" y="2731562"/>
            <a:ext cx="335930" cy="358971"/>
            <a:chOff x="-53232900" y="3192625"/>
            <a:chExt cx="298525" cy="319000"/>
          </a:xfrm>
        </p:grpSpPr>
        <p:sp>
          <p:nvSpPr>
            <p:cNvPr id="6227" name="Google Shape;6227;p6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62"/>
          <p:cNvGrpSpPr/>
          <p:nvPr/>
        </p:nvGrpSpPr>
        <p:grpSpPr>
          <a:xfrm>
            <a:off x="6610731" y="3202536"/>
            <a:ext cx="357198" cy="356326"/>
            <a:chOff x="-53242350" y="3584850"/>
            <a:chExt cx="317425" cy="316650"/>
          </a:xfrm>
        </p:grpSpPr>
        <p:sp>
          <p:nvSpPr>
            <p:cNvPr id="6236" name="Google Shape;6236;p6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62"/>
          <p:cNvGrpSpPr/>
          <p:nvPr/>
        </p:nvGrpSpPr>
        <p:grpSpPr>
          <a:xfrm>
            <a:off x="6631999" y="3665236"/>
            <a:ext cx="314662" cy="358999"/>
            <a:chOff x="-53224225" y="3976300"/>
            <a:chExt cx="279625" cy="319025"/>
          </a:xfrm>
        </p:grpSpPr>
        <p:sp>
          <p:nvSpPr>
            <p:cNvPr id="6242" name="Google Shape;6242;p6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62"/>
          <p:cNvGrpSpPr/>
          <p:nvPr/>
        </p:nvGrpSpPr>
        <p:grpSpPr>
          <a:xfrm>
            <a:off x="7942896" y="3672917"/>
            <a:ext cx="358971" cy="358408"/>
            <a:chOff x="-52043575" y="3983125"/>
            <a:chExt cx="319000" cy="318500"/>
          </a:xfrm>
        </p:grpSpPr>
        <p:sp>
          <p:nvSpPr>
            <p:cNvPr id="6250" name="Google Shape;6250;p6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62"/>
          <p:cNvGrpSpPr/>
          <p:nvPr/>
        </p:nvGrpSpPr>
        <p:grpSpPr>
          <a:xfrm>
            <a:off x="6196836" y="1376934"/>
            <a:ext cx="314662" cy="358971"/>
            <a:chOff x="-56766175" y="3198925"/>
            <a:chExt cx="279625" cy="319000"/>
          </a:xfrm>
        </p:grpSpPr>
        <p:sp>
          <p:nvSpPr>
            <p:cNvPr id="6260" name="Google Shape;6260;p6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62"/>
          <p:cNvGrpSpPr/>
          <p:nvPr/>
        </p:nvGrpSpPr>
        <p:grpSpPr>
          <a:xfrm>
            <a:off x="6195950" y="1832234"/>
            <a:ext cx="316434" cy="358099"/>
            <a:chOff x="-56766175" y="3590375"/>
            <a:chExt cx="281200" cy="318225"/>
          </a:xfrm>
        </p:grpSpPr>
        <p:sp>
          <p:nvSpPr>
            <p:cNvPr id="6268" name="Google Shape;6268;p6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62"/>
          <p:cNvGrpSpPr/>
          <p:nvPr/>
        </p:nvGrpSpPr>
        <p:grpSpPr>
          <a:xfrm>
            <a:off x="6232906" y="2273605"/>
            <a:ext cx="272126" cy="358099"/>
            <a:chOff x="-56747275" y="3982600"/>
            <a:chExt cx="241825" cy="318225"/>
          </a:xfrm>
        </p:grpSpPr>
        <p:sp>
          <p:nvSpPr>
            <p:cNvPr id="6273" name="Google Shape;6273;p6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62"/>
          <p:cNvGrpSpPr/>
          <p:nvPr/>
        </p:nvGrpSpPr>
        <p:grpSpPr>
          <a:xfrm>
            <a:off x="4840657" y="3215842"/>
            <a:ext cx="358999" cy="342991"/>
            <a:chOff x="-54812875" y="3596675"/>
            <a:chExt cx="319025" cy="304800"/>
          </a:xfrm>
        </p:grpSpPr>
        <p:sp>
          <p:nvSpPr>
            <p:cNvPr id="6281" name="Google Shape;6281;p6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8" name="Google Shape;6288;p62"/>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2"/>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0" name="Google Shape;6290;p62"/>
          <p:cNvGrpSpPr/>
          <p:nvPr/>
        </p:nvGrpSpPr>
        <p:grpSpPr>
          <a:xfrm>
            <a:off x="4862826" y="3672326"/>
            <a:ext cx="314662" cy="358099"/>
            <a:chOff x="-54793175" y="3982600"/>
            <a:chExt cx="279625" cy="318225"/>
          </a:xfrm>
        </p:grpSpPr>
        <p:sp>
          <p:nvSpPr>
            <p:cNvPr id="6291" name="Google Shape;6291;p6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62"/>
          <p:cNvGrpSpPr/>
          <p:nvPr/>
        </p:nvGrpSpPr>
        <p:grpSpPr>
          <a:xfrm>
            <a:off x="7074284" y="2731562"/>
            <a:ext cx="314662" cy="358099"/>
            <a:chOff x="-52832000" y="3192625"/>
            <a:chExt cx="279625" cy="318225"/>
          </a:xfrm>
        </p:grpSpPr>
        <p:sp>
          <p:nvSpPr>
            <p:cNvPr id="6299" name="Google Shape;6299;p6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62"/>
          <p:cNvGrpSpPr/>
          <p:nvPr/>
        </p:nvGrpSpPr>
        <p:grpSpPr>
          <a:xfrm>
            <a:off x="5760817" y="2272929"/>
            <a:ext cx="323524" cy="358774"/>
            <a:chOff x="-57162350" y="3982000"/>
            <a:chExt cx="287500" cy="318825"/>
          </a:xfrm>
        </p:grpSpPr>
        <p:sp>
          <p:nvSpPr>
            <p:cNvPr id="6308" name="Google Shape;6308;p6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62"/>
          <p:cNvGrpSpPr/>
          <p:nvPr/>
        </p:nvGrpSpPr>
        <p:grpSpPr>
          <a:xfrm>
            <a:off x="7052130" y="3203436"/>
            <a:ext cx="358971" cy="357198"/>
            <a:chOff x="-52851675" y="3585650"/>
            <a:chExt cx="319000" cy="317425"/>
          </a:xfrm>
        </p:grpSpPr>
        <p:sp>
          <p:nvSpPr>
            <p:cNvPr id="6317" name="Google Shape;6317;p6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62"/>
          <p:cNvGrpSpPr/>
          <p:nvPr/>
        </p:nvGrpSpPr>
        <p:grpSpPr>
          <a:xfrm>
            <a:off x="7074284" y="3665236"/>
            <a:ext cx="314662" cy="358999"/>
            <a:chOff x="-52832000" y="3976300"/>
            <a:chExt cx="279625" cy="319025"/>
          </a:xfrm>
        </p:grpSpPr>
        <p:sp>
          <p:nvSpPr>
            <p:cNvPr id="6324" name="Google Shape;6324;p6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62"/>
          <p:cNvGrpSpPr/>
          <p:nvPr/>
        </p:nvGrpSpPr>
        <p:grpSpPr>
          <a:xfrm>
            <a:off x="6191490" y="4119884"/>
            <a:ext cx="316434" cy="358099"/>
            <a:chOff x="-51633225" y="3198925"/>
            <a:chExt cx="281200" cy="318225"/>
          </a:xfrm>
        </p:grpSpPr>
        <p:sp>
          <p:nvSpPr>
            <p:cNvPr id="6330" name="Google Shape;6330;p6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62"/>
          <p:cNvGrpSpPr/>
          <p:nvPr/>
        </p:nvGrpSpPr>
        <p:grpSpPr>
          <a:xfrm>
            <a:off x="6610314" y="1377806"/>
            <a:ext cx="365188" cy="357226"/>
            <a:chOff x="-56396775" y="3199700"/>
            <a:chExt cx="324525" cy="317450"/>
          </a:xfrm>
        </p:grpSpPr>
        <p:sp>
          <p:nvSpPr>
            <p:cNvPr id="6338" name="Google Shape;6338;p6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62"/>
          <p:cNvGrpSpPr/>
          <p:nvPr/>
        </p:nvGrpSpPr>
        <p:grpSpPr>
          <a:xfrm>
            <a:off x="6613408" y="1843740"/>
            <a:ext cx="358999" cy="335958"/>
            <a:chOff x="-56394425" y="3600600"/>
            <a:chExt cx="319025" cy="298550"/>
          </a:xfrm>
        </p:grpSpPr>
        <p:sp>
          <p:nvSpPr>
            <p:cNvPr id="6345" name="Google Shape;6345;p6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62"/>
          <p:cNvGrpSpPr/>
          <p:nvPr/>
        </p:nvGrpSpPr>
        <p:grpSpPr>
          <a:xfrm>
            <a:off x="6644175" y="2274505"/>
            <a:ext cx="327068" cy="357198"/>
            <a:chOff x="-56379450" y="3983400"/>
            <a:chExt cx="290650" cy="317425"/>
          </a:xfrm>
        </p:grpSpPr>
        <p:sp>
          <p:nvSpPr>
            <p:cNvPr id="6349" name="Google Shape;6349;p6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2"/>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2"/>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62"/>
          <p:cNvGrpSpPr/>
          <p:nvPr/>
        </p:nvGrpSpPr>
        <p:grpSpPr>
          <a:xfrm>
            <a:off x="5307879" y="2738651"/>
            <a:ext cx="316434" cy="358971"/>
            <a:chOff x="-54401725" y="3198925"/>
            <a:chExt cx="281200" cy="319000"/>
          </a:xfrm>
        </p:grpSpPr>
        <p:sp>
          <p:nvSpPr>
            <p:cNvPr id="6358" name="Google Shape;6358;p6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62"/>
          <p:cNvGrpSpPr/>
          <p:nvPr/>
        </p:nvGrpSpPr>
        <p:grpSpPr>
          <a:xfrm>
            <a:off x="5308766" y="3208753"/>
            <a:ext cx="314662" cy="358099"/>
            <a:chOff x="-54401725" y="3590375"/>
            <a:chExt cx="279625" cy="318225"/>
          </a:xfrm>
        </p:grpSpPr>
        <p:sp>
          <p:nvSpPr>
            <p:cNvPr id="6370" name="Google Shape;6370;p6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62"/>
          <p:cNvGrpSpPr/>
          <p:nvPr/>
        </p:nvGrpSpPr>
        <p:grpSpPr>
          <a:xfrm>
            <a:off x="5306557" y="3672326"/>
            <a:ext cx="319079" cy="358099"/>
            <a:chOff x="-54403300" y="3982600"/>
            <a:chExt cx="283550" cy="318225"/>
          </a:xfrm>
        </p:grpSpPr>
        <p:sp>
          <p:nvSpPr>
            <p:cNvPr id="6377" name="Google Shape;6377;p6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62"/>
          <p:cNvGrpSpPr/>
          <p:nvPr/>
        </p:nvGrpSpPr>
        <p:grpSpPr>
          <a:xfrm>
            <a:off x="7493951" y="2733559"/>
            <a:ext cx="356298" cy="356973"/>
            <a:chOff x="-52458650" y="3194400"/>
            <a:chExt cx="316625" cy="317225"/>
          </a:xfrm>
        </p:grpSpPr>
        <p:sp>
          <p:nvSpPr>
            <p:cNvPr id="6383" name="Google Shape;6383;p6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62"/>
          <p:cNvGrpSpPr/>
          <p:nvPr/>
        </p:nvGrpSpPr>
        <p:grpSpPr>
          <a:xfrm>
            <a:off x="4862826" y="2738651"/>
            <a:ext cx="314662" cy="358971"/>
            <a:chOff x="-54793175" y="3198925"/>
            <a:chExt cx="279625" cy="319000"/>
          </a:xfrm>
        </p:grpSpPr>
        <p:sp>
          <p:nvSpPr>
            <p:cNvPr id="6392" name="Google Shape;6392;p6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62"/>
          <p:cNvGrpSpPr/>
          <p:nvPr/>
        </p:nvGrpSpPr>
        <p:grpSpPr>
          <a:xfrm>
            <a:off x="7503249" y="3202536"/>
            <a:ext cx="337703" cy="357845"/>
            <a:chOff x="-52450000" y="3584850"/>
            <a:chExt cx="300100" cy="318000"/>
          </a:xfrm>
        </p:grpSpPr>
        <p:sp>
          <p:nvSpPr>
            <p:cNvPr id="6400" name="Google Shape;6400;p6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62"/>
          <p:cNvGrpSpPr/>
          <p:nvPr/>
        </p:nvGrpSpPr>
        <p:grpSpPr>
          <a:xfrm>
            <a:off x="7514769" y="3667009"/>
            <a:ext cx="314662" cy="357226"/>
            <a:chOff x="-52440550" y="3977875"/>
            <a:chExt cx="279625" cy="317450"/>
          </a:xfrm>
        </p:grpSpPr>
        <p:sp>
          <p:nvSpPr>
            <p:cNvPr id="6408" name="Google Shape;6408;p6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62"/>
          <p:cNvGrpSpPr/>
          <p:nvPr/>
        </p:nvGrpSpPr>
        <p:grpSpPr>
          <a:xfrm>
            <a:off x="6626703" y="4123215"/>
            <a:ext cx="314662" cy="358999"/>
            <a:chOff x="-51623775" y="3584850"/>
            <a:chExt cx="279625" cy="319025"/>
          </a:xfrm>
        </p:grpSpPr>
        <p:sp>
          <p:nvSpPr>
            <p:cNvPr id="6417" name="Google Shape;6417;p6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6" name="Google Shape;6426;p62"/>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427" name="Google Shape;6427;p62"/>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31" name="Shape 6431"/>
        <p:cNvGrpSpPr/>
        <p:nvPr/>
      </p:nvGrpSpPr>
      <p:grpSpPr>
        <a:xfrm>
          <a:off x="0" y="0"/>
          <a:ext cx="0" cy="0"/>
          <a:chOff x="0" y="0"/>
          <a:chExt cx="0" cy="0"/>
        </a:xfrm>
      </p:grpSpPr>
      <p:grpSp>
        <p:nvGrpSpPr>
          <p:cNvPr id="6432" name="Google Shape;6432;p63"/>
          <p:cNvGrpSpPr/>
          <p:nvPr/>
        </p:nvGrpSpPr>
        <p:grpSpPr>
          <a:xfrm>
            <a:off x="866775" y="1386849"/>
            <a:ext cx="276003" cy="357300"/>
            <a:chOff x="-50469125" y="3183175"/>
            <a:chExt cx="233150" cy="301825"/>
          </a:xfrm>
        </p:grpSpPr>
        <p:sp>
          <p:nvSpPr>
            <p:cNvPr id="6433" name="Google Shape;6433;p6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63"/>
          <p:cNvGrpSpPr/>
          <p:nvPr/>
        </p:nvGrpSpPr>
        <p:grpSpPr>
          <a:xfrm>
            <a:off x="826674" y="1822251"/>
            <a:ext cx="356205" cy="355288"/>
            <a:chOff x="-50504575" y="3550975"/>
            <a:chExt cx="300900" cy="300125"/>
          </a:xfrm>
        </p:grpSpPr>
        <p:sp>
          <p:nvSpPr>
            <p:cNvPr id="6437" name="Google Shape;6437;p6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63"/>
          <p:cNvGrpSpPr/>
          <p:nvPr/>
        </p:nvGrpSpPr>
        <p:grpSpPr>
          <a:xfrm>
            <a:off x="826674" y="2260493"/>
            <a:ext cx="356205" cy="354341"/>
            <a:chOff x="-50503000" y="3921175"/>
            <a:chExt cx="300900" cy="299325"/>
          </a:xfrm>
        </p:grpSpPr>
        <p:sp>
          <p:nvSpPr>
            <p:cNvPr id="6442" name="Google Shape;6442;p6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63"/>
          <p:cNvGrpSpPr/>
          <p:nvPr/>
        </p:nvGrpSpPr>
        <p:grpSpPr>
          <a:xfrm>
            <a:off x="3030727" y="1406411"/>
            <a:ext cx="355258" cy="356205"/>
            <a:chOff x="-48630025" y="3199700"/>
            <a:chExt cx="300100" cy="300900"/>
          </a:xfrm>
        </p:grpSpPr>
        <p:sp>
          <p:nvSpPr>
            <p:cNvPr id="6448" name="Google Shape;6448;p6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63"/>
          <p:cNvGrpSpPr/>
          <p:nvPr/>
        </p:nvGrpSpPr>
        <p:grpSpPr>
          <a:xfrm>
            <a:off x="3030727" y="1843707"/>
            <a:ext cx="355258" cy="355258"/>
            <a:chOff x="-48630025" y="3569100"/>
            <a:chExt cx="300100" cy="300100"/>
          </a:xfrm>
        </p:grpSpPr>
        <p:sp>
          <p:nvSpPr>
            <p:cNvPr id="6452" name="Google Shape;6452;p6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63"/>
          <p:cNvGrpSpPr/>
          <p:nvPr/>
        </p:nvGrpSpPr>
        <p:grpSpPr>
          <a:xfrm>
            <a:off x="3031201" y="2281003"/>
            <a:ext cx="354311" cy="353394"/>
            <a:chOff x="-48629225" y="3938500"/>
            <a:chExt cx="299300" cy="298525"/>
          </a:xfrm>
        </p:grpSpPr>
        <p:sp>
          <p:nvSpPr>
            <p:cNvPr id="6463" name="Google Shape;6463;p6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63"/>
          <p:cNvGrpSpPr/>
          <p:nvPr/>
        </p:nvGrpSpPr>
        <p:grpSpPr>
          <a:xfrm>
            <a:off x="1766604" y="2752344"/>
            <a:ext cx="311458" cy="354341"/>
            <a:chOff x="-46762575" y="3200500"/>
            <a:chExt cx="263100" cy="299325"/>
          </a:xfrm>
        </p:grpSpPr>
        <p:sp>
          <p:nvSpPr>
            <p:cNvPr id="6468" name="Google Shape;6468;p6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63"/>
          <p:cNvGrpSpPr/>
          <p:nvPr/>
        </p:nvGrpSpPr>
        <p:grpSpPr>
          <a:xfrm>
            <a:off x="1744689" y="3211066"/>
            <a:ext cx="355288" cy="312375"/>
            <a:chOff x="-46779900" y="3588000"/>
            <a:chExt cx="300125" cy="263875"/>
          </a:xfrm>
        </p:grpSpPr>
        <p:sp>
          <p:nvSpPr>
            <p:cNvPr id="6474" name="Google Shape;6474;p6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63"/>
          <p:cNvGrpSpPr/>
          <p:nvPr/>
        </p:nvGrpSpPr>
        <p:grpSpPr>
          <a:xfrm>
            <a:off x="1745162" y="3625988"/>
            <a:ext cx="354341" cy="353394"/>
            <a:chOff x="-46779100" y="3938500"/>
            <a:chExt cx="299325" cy="298525"/>
          </a:xfrm>
        </p:grpSpPr>
        <p:sp>
          <p:nvSpPr>
            <p:cNvPr id="6479" name="Google Shape;6479;p6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63"/>
          <p:cNvGrpSpPr/>
          <p:nvPr/>
        </p:nvGrpSpPr>
        <p:grpSpPr>
          <a:xfrm>
            <a:off x="3952900" y="2758855"/>
            <a:ext cx="355258" cy="355288"/>
            <a:chOff x="-44924250" y="3206000"/>
            <a:chExt cx="300100" cy="300125"/>
          </a:xfrm>
        </p:grpSpPr>
        <p:sp>
          <p:nvSpPr>
            <p:cNvPr id="6482" name="Google Shape;6482;p6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63"/>
          <p:cNvGrpSpPr/>
          <p:nvPr/>
        </p:nvGrpSpPr>
        <p:grpSpPr>
          <a:xfrm>
            <a:off x="1267386" y="1386849"/>
            <a:ext cx="355258" cy="355258"/>
            <a:chOff x="-50134375" y="3183175"/>
            <a:chExt cx="300100" cy="300100"/>
          </a:xfrm>
        </p:grpSpPr>
        <p:sp>
          <p:nvSpPr>
            <p:cNvPr id="6488" name="Google Shape;6488;p6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63"/>
          <p:cNvGrpSpPr/>
          <p:nvPr/>
        </p:nvGrpSpPr>
        <p:grpSpPr>
          <a:xfrm>
            <a:off x="1267386" y="1822251"/>
            <a:ext cx="355258" cy="355288"/>
            <a:chOff x="-50134375" y="3550975"/>
            <a:chExt cx="300100" cy="300125"/>
          </a:xfrm>
        </p:grpSpPr>
        <p:sp>
          <p:nvSpPr>
            <p:cNvPr id="6499" name="Google Shape;6499;p6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63"/>
          <p:cNvGrpSpPr/>
          <p:nvPr/>
        </p:nvGrpSpPr>
        <p:grpSpPr>
          <a:xfrm>
            <a:off x="1267386" y="2259783"/>
            <a:ext cx="355258" cy="355051"/>
            <a:chOff x="-50134375" y="3920575"/>
            <a:chExt cx="300100" cy="299925"/>
          </a:xfrm>
        </p:grpSpPr>
        <p:sp>
          <p:nvSpPr>
            <p:cNvPr id="6502" name="Google Shape;6502;p6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63"/>
          <p:cNvGrpSpPr/>
          <p:nvPr/>
        </p:nvGrpSpPr>
        <p:grpSpPr>
          <a:xfrm>
            <a:off x="3478110" y="1407358"/>
            <a:ext cx="357123" cy="355258"/>
            <a:chOff x="-48262200" y="3200500"/>
            <a:chExt cx="301675" cy="300100"/>
          </a:xfrm>
        </p:grpSpPr>
        <p:sp>
          <p:nvSpPr>
            <p:cNvPr id="6506" name="Google Shape;6506;p6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63"/>
          <p:cNvGrpSpPr/>
          <p:nvPr/>
        </p:nvGrpSpPr>
        <p:grpSpPr>
          <a:xfrm>
            <a:off x="3507483" y="1844447"/>
            <a:ext cx="298377" cy="354519"/>
            <a:chOff x="-48233050" y="3569725"/>
            <a:chExt cx="252050" cy="299475"/>
          </a:xfrm>
        </p:grpSpPr>
        <p:sp>
          <p:nvSpPr>
            <p:cNvPr id="6516" name="Google Shape;6516;p6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63"/>
          <p:cNvGrpSpPr/>
          <p:nvPr/>
        </p:nvGrpSpPr>
        <p:grpSpPr>
          <a:xfrm>
            <a:off x="3531248" y="2278191"/>
            <a:ext cx="250847" cy="358070"/>
            <a:chOff x="-48216525" y="3936125"/>
            <a:chExt cx="211900" cy="302475"/>
          </a:xfrm>
        </p:grpSpPr>
        <p:sp>
          <p:nvSpPr>
            <p:cNvPr id="6520" name="Google Shape;6520;p6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63"/>
          <p:cNvGrpSpPr/>
          <p:nvPr/>
        </p:nvGrpSpPr>
        <p:grpSpPr>
          <a:xfrm>
            <a:off x="2186966" y="2753261"/>
            <a:ext cx="355258" cy="355288"/>
            <a:chOff x="-46410500" y="3201275"/>
            <a:chExt cx="300100" cy="300125"/>
          </a:xfrm>
        </p:grpSpPr>
        <p:sp>
          <p:nvSpPr>
            <p:cNvPr id="6525" name="Google Shape;6525;p6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63"/>
          <p:cNvGrpSpPr/>
          <p:nvPr/>
        </p:nvGrpSpPr>
        <p:grpSpPr>
          <a:xfrm>
            <a:off x="2186966" y="3188692"/>
            <a:ext cx="355258" cy="356205"/>
            <a:chOff x="-46409700" y="3569100"/>
            <a:chExt cx="300100" cy="300900"/>
          </a:xfrm>
        </p:grpSpPr>
        <p:sp>
          <p:nvSpPr>
            <p:cNvPr id="6531" name="Google Shape;6531;p6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63"/>
          <p:cNvGrpSpPr/>
          <p:nvPr/>
        </p:nvGrpSpPr>
        <p:grpSpPr>
          <a:xfrm>
            <a:off x="2174847" y="3624124"/>
            <a:ext cx="379497" cy="358070"/>
            <a:chOff x="-46422300" y="3936925"/>
            <a:chExt cx="320575" cy="302475"/>
          </a:xfrm>
        </p:grpSpPr>
        <p:sp>
          <p:nvSpPr>
            <p:cNvPr id="6537" name="Google Shape;6537;p6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63"/>
          <p:cNvGrpSpPr/>
          <p:nvPr/>
        </p:nvGrpSpPr>
        <p:grpSpPr>
          <a:xfrm>
            <a:off x="3952426" y="3178452"/>
            <a:ext cx="356205" cy="355258"/>
            <a:chOff x="-44914800" y="3560450"/>
            <a:chExt cx="300900" cy="300100"/>
          </a:xfrm>
        </p:grpSpPr>
        <p:sp>
          <p:nvSpPr>
            <p:cNvPr id="6540" name="Google Shape;6540;p6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63"/>
          <p:cNvGrpSpPr/>
          <p:nvPr/>
        </p:nvGrpSpPr>
        <p:grpSpPr>
          <a:xfrm>
            <a:off x="1707478" y="1387086"/>
            <a:ext cx="354311" cy="354104"/>
            <a:chOff x="-49764975" y="3183375"/>
            <a:chExt cx="299300" cy="299125"/>
          </a:xfrm>
        </p:grpSpPr>
        <p:sp>
          <p:nvSpPr>
            <p:cNvPr id="6546" name="Google Shape;6546;p6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63"/>
          <p:cNvGrpSpPr/>
          <p:nvPr/>
        </p:nvGrpSpPr>
        <p:grpSpPr>
          <a:xfrm>
            <a:off x="1707478" y="1822547"/>
            <a:ext cx="354311" cy="355909"/>
            <a:chOff x="-49764975" y="3551225"/>
            <a:chExt cx="299300" cy="300650"/>
          </a:xfrm>
        </p:grpSpPr>
        <p:sp>
          <p:nvSpPr>
            <p:cNvPr id="6556" name="Google Shape;6556;p6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63"/>
          <p:cNvGrpSpPr/>
          <p:nvPr/>
        </p:nvGrpSpPr>
        <p:grpSpPr>
          <a:xfrm>
            <a:off x="1705140" y="2259310"/>
            <a:ext cx="358987" cy="355525"/>
            <a:chOff x="-49766550" y="3920175"/>
            <a:chExt cx="303250" cy="300325"/>
          </a:xfrm>
        </p:grpSpPr>
        <p:sp>
          <p:nvSpPr>
            <p:cNvPr id="6568" name="Google Shape;6568;p6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63"/>
          <p:cNvGrpSpPr/>
          <p:nvPr/>
        </p:nvGrpSpPr>
        <p:grpSpPr>
          <a:xfrm>
            <a:off x="3920671" y="1407358"/>
            <a:ext cx="357123" cy="354341"/>
            <a:chOff x="-47892800" y="3200500"/>
            <a:chExt cx="301675" cy="299325"/>
          </a:xfrm>
        </p:grpSpPr>
        <p:sp>
          <p:nvSpPr>
            <p:cNvPr id="6573" name="Google Shape;6573;p6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63"/>
          <p:cNvGrpSpPr/>
          <p:nvPr/>
        </p:nvGrpSpPr>
        <p:grpSpPr>
          <a:xfrm>
            <a:off x="3984537" y="1843707"/>
            <a:ext cx="229391" cy="355258"/>
            <a:chOff x="-47839250" y="3569100"/>
            <a:chExt cx="193775" cy="300100"/>
          </a:xfrm>
        </p:grpSpPr>
        <p:sp>
          <p:nvSpPr>
            <p:cNvPr id="6580" name="Google Shape;6580;p6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63"/>
          <p:cNvGrpSpPr/>
          <p:nvPr/>
        </p:nvGrpSpPr>
        <p:grpSpPr>
          <a:xfrm>
            <a:off x="3921603" y="2280056"/>
            <a:ext cx="355258" cy="356205"/>
            <a:chOff x="-47892800" y="3937700"/>
            <a:chExt cx="300100" cy="300900"/>
          </a:xfrm>
        </p:grpSpPr>
        <p:sp>
          <p:nvSpPr>
            <p:cNvPr id="6587" name="Google Shape;6587;p6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63"/>
          <p:cNvGrpSpPr/>
          <p:nvPr/>
        </p:nvGrpSpPr>
        <p:grpSpPr>
          <a:xfrm>
            <a:off x="2626898" y="2773770"/>
            <a:ext cx="355258" cy="311458"/>
            <a:chOff x="-46042675" y="3218600"/>
            <a:chExt cx="300100" cy="263100"/>
          </a:xfrm>
        </p:grpSpPr>
        <p:sp>
          <p:nvSpPr>
            <p:cNvPr id="6596" name="Google Shape;6596;p6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63"/>
          <p:cNvGrpSpPr/>
          <p:nvPr/>
        </p:nvGrpSpPr>
        <p:grpSpPr>
          <a:xfrm>
            <a:off x="2626898" y="3188219"/>
            <a:ext cx="355258" cy="323118"/>
            <a:chOff x="-46042675" y="3568700"/>
            <a:chExt cx="300100" cy="272950"/>
          </a:xfrm>
        </p:grpSpPr>
        <p:sp>
          <p:nvSpPr>
            <p:cNvPr id="6603" name="Google Shape;6603;p6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63"/>
          <p:cNvGrpSpPr/>
          <p:nvPr/>
        </p:nvGrpSpPr>
        <p:grpSpPr>
          <a:xfrm>
            <a:off x="2668849" y="3625189"/>
            <a:ext cx="271357" cy="356057"/>
            <a:chOff x="-46007225" y="3937825"/>
            <a:chExt cx="229225" cy="300775"/>
          </a:xfrm>
        </p:grpSpPr>
        <p:sp>
          <p:nvSpPr>
            <p:cNvPr id="6608" name="Google Shape;6608;p6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63"/>
          <p:cNvGrpSpPr/>
          <p:nvPr/>
        </p:nvGrpSpPr>
        <p:grpSpPr>
          <a:xfrm>
            <a:off x="3974341" y="3615275"/>
            <a:ext cx="312375" cy="357596"/>
            <a:chOff x="-44895900" y="3929450"/>
            <a:chExt cx="263875" cy="302075"/>
          </a:xfrm>
        </p:grpSpPr>
        <p:sp>
          <p:nvSpPr>
            <p:cNvPr id="6619" name="Google Shape;6619;p6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63"/>
          <p:cNvGrpSpPr/>
          <p:nvPr/>
        </p:nvGrpSpPr>
        <p:grpSpPr>
          <a:xfrm>
            <a:off x="2148160" y="1398036"/>
            <a:ext cx="356205" cy="332885"/>
            <a:chOff x="-49397175" y="3192625"/>
            <a:chExt cx="300900" cy="281200"/>
          </a:xfrm>
        </p:grpSpPr>
        <p:sp>
          <p:nvSpPr>
            <p:cNvPr id="6626" name="Google Shape;6626;p6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63"/>
          <p:cNvGrpSpPr/>
          <p:nvPr/>
        </p:nvGrpSpPr>
        <p:grpSpPr>
          <a:xfrm>
            <a:off x="2174263" y="1822251"/>
            <a:ext cx="304000" cy="356205"/>
            <a:chOff x="-49375900" y="3550975"/>
            <a:chExt cx="256800" cy="300900"/>
          </a:xfrm>
        </p:grpSpPr>
        <p:sp>
          <p:nvSpPr>
            <p:cNvPr id="6634" name="Google Shape;6634;p6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3"/>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63"/>
          <p:cNvGrpSpPr/>
          <p:nvPr/>
        </p:nvGrpSpPr>
        <p:grpSpPr>
          <a:xfrm>
            <a:off x="2169616" y="2259546"/>
            <a:ext cx="313293" cy="356205"/>
            <a:chOff x="-49378250" y="3920375"/>
            <a:chExt cx="264650" cy="300900"/>
          </a:xfrm>
        </p:grpSpPr>
        <p:sp>
          <p:nvSpPr>
            <p:cNvPr id="6646" name="Google Shape;6646;p6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63"/>
          <p:cNvGrpSpPr/>
          <p:nvPr/>
        </p:nvGrpSpPr>
        <p:grpSpPr>
          <a:xfrm>
            <a:off x="888604" y="2752344"/>
            <a:ext cx="312375" cy="357123"/>
            <a:chOff x="-47505300" y="3200500"/>
            <a:chExt cx="263875" cy="301675"/>
          </a:xfrm>
        </p:grpSpPr>
        <p:sp>
          <p:nvSpPr>
            <p:cNvPr id="6654" name="Google Shape;6654;p6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63"/>
          <p:cNvGrpSpPr/>
          <p:nvPr/>
        </p:nvGrpSpPr>
        <p:grpSpPr>
          <a:xfrm>
            <a:off x="866704" y="3188692"/>
            <a:ext cx="356176" cy="355051"/>
            <a:chOff x="-47524975" y="3569100"/>
            <a:chExt cx="300875" cy="299925"/>
          </a:xfrm>
        </p:grpSpPr>
        <p:sp>
          <p:nvSpPr>
            <p:cNvPr id="6668" name="Google Shape;6668;p6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63"/>
          <p:cNvGrpSpPr/>
          <p:nvPr/>
        </p:nvGrpSpPr>
        <p:grpSpPr>
          <a:xfrm>
            <a:off x="867162" y="3667954"/>
            <a:ext cx="355258" cy="270410"/>
            <a:chOff x="-47523400" y="3973950"/>
            <a:chExt cx="300100" cy="228425"/>
          </a:xfrm>
        </p:grpSpPr>
        <p:sp>
          <p:nvSpPr>
            <p:cNvPr id="6674" name="Google Shape;6674;p6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63"/>
          <p:cNvGrpSpPr/>
          <p:nvPr/>
        </p:nvGrpSpPr>
        <p:grpSpPr>
          <a:xfrm>
            <a:off x="3072283" y="2750953"/>
            <a:ext cx="354341" cy="357596"/>
            <a:chOff x="-45673275" y="3199325"/>
            <a:chExt cx="299325" cy="302075"/>
          </a:xfrm>
        </p:grpSpPr>
        <p:sp>
          <p:nvSpPr>
            <p:cNvPr id="6680" name="Google Shape;6680;p6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63"/>
          <p:cNvGrpSpPr/>
          <p:nvPr/>
        </p:nvGrpSpPr>
        <p:grpSpPr>
          <a:xfrm>
            <a:off x="3071351" y="3209202"/>
            <a:ext cx="356205" cy="314240"/>
            <a:chOff x="-45674075" y="3586425"/>
            <a:chExt cx="300900" cy="265450"/>
          </a:xfrm>
        </p:grpSpPr>
        <p:sp>
          <p:nvSpPr>
            <p:cNvPr id="6684" name="Google Shape;6684;p6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63"/>
          <p:cNvGrpSpPr/>
          <p:nvPr/>
        </p:nvGrpSpPr>
        <p:grpSpPr>
          <a:xfrm>
            <a:off x="3072283" y="3625041"/>
            <a:ext cx="354341" cy="356205"/>
            <a:chOff x="-45673275" y="3937700"/>
            <a:chExt cx="299325" cy="300900"/>
          </a:xfrm>
        </p:grpSpPr>
        <p:sp>
          <p:nvSpPr>
            <p:cNvPr id="6687" name="Google Shape;6687;p6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63"/>
          <p:cNvGrpSpPr/>
          <p:nvPr/>
        </p:nvGrpSpPr>
        <p:grpSpPr>
          <a:xfrm>
            <a:off x="2186449" y="4117825"/>
            <a:ext cx="356205" cy="356205"/>
            <a:chOff x="-44512325" y="3176075"/>
            <a:chExt cx="300900" cy="300900"/>
          </a:xfrm>
        </p:grpSpPr>
        <p:sp>
          <p:nvSpPr>
            <p:cNvPr id="6694" name="Google Shape;6694;p6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63"/>
          <p:cNvGrpSpPr/>
          <p:nvPr/>
        </p:nvGrpSpPr>
        <p:grpSpPr>
          <a:xfrm>
            <a:off x="2589789" y="1386849"/>
            <a:ext cx="354341" cy="354341"/>
            <a:chOff x="-49027775" y="3183175"/>
            <a:chExt cx="299325" cy="299325"/>
          </a:xfrm>
        </p:grpSpPr>
        <p:sp>
          <p:nvSpPr>
            <p:cNvPr id="6698" name="Google Shape;6698;p6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63"/>
          <p:cNvGrpSpPr/>
          <p:nvPr/>
        </p:nvGrpSpPr>
        <p:grpSpPr>
          <a:xfrm>
            <a:off x="2589330" y="1822251"/>
            <a:ext cx="355258" cy="357152"/>
            <a:chOff x="-49027775" y="3550975"/>
            <a:chExt cx="300100" cy="301700"/>
          </a:xfrm>
        </p:grpSpPr>
        <p:sp>
          <p:nvSpPr>
            <p:cNvPr id="6703" name="Google Shape;6703;p6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63"/>
          <p:cNvGrpSpPr/>
          <p:nvPr/>
        </p:nvGrpSpPr>
        <p:grpSpPr>
          <a:xfrm>
            <a:off x="2587406" y="2259310"/>
            <a:ext cx="359106" cy="355525"/>
            <a:chOff x="-49031025" y="3920175"/>
            <a:chExt cx="303350" cy="300325"/>
          </a:xfrm>
        </p:grpSpPr>
        <p:sp>
          <p:nvSpPr>
            <p:cNvPr id="6714" name="Google Shape;6714;p6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63"/>
          <p:cNvGrpSpPr/>
          <p:nvPr/>
        </p:nvGrpSpPr>
        <p:grpSpPr>
          <a:xfrm>
            <a:off x="1303511" y="2752344"/>
            <a:ext cx="356176" cy="354341"/>
            <a:chOff x="-47155575" y="3200500"/>
            <a:chExt cx="300875" cy="299325"/>
          </a:xfrm>
        </p:grpSpPr>
        <p:sp>
          <p:nvSpPr>
            <p:cNvPr id="6721" name="Google Shape;6721;p6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63"/>
          <p:cNvGrpSpPr/>
          <p:nvPr/>
        </p:nvGrpSpPr>
        <p:grpSpPr>
          <a:xfrm>
            <a:off x="1303970" y="3188692"/>
            <a:ext cx="355258" cy="355258"/>
            <a:chOff x="-47154800" y="3569100"/>
            <a:chExt cx="300100" cy="300100"/>
          </a:xfrm>
        </p:grpSpPr>
        <p:sp>
          <p:nvSpPr>
            <p:cNvPr id="6728" name="Google Shape;6728;p6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63"/>
          <p:cNvGrpSpPr/>
          <p:nvPr/>
        </p:nvGrpSpPr>
        <p:grpSpPr>
          <a:xfrm>
            <a:off x="1304443" y="3626905"/>
            <a:ext cx="354311" cy="353423"/>
            <a:chOff x="-47154000" y="3939275"/>
            <a:chExt cx="299300" cy="298550"/>
          </a:xfrm>
        </p:grpSpPr>
        <p:sp>
          <p:nvSpPr>
            <p:cNvPr id="6735" name="Google Shape;6735;p6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63"/>
          <p:cNvGrpSpPr/>
          <p:nvPr/>
        </p:nvGrpSpPr>
        <p:grpSpPr>
          <a:xfrm>
            <a:off x="3529733" y="2752344"/>
            <a:ext cx="312375" cy="354341"/>
            <a:chOff x="-45286550" y="3200500"/>
            <a:chExt cx="263875" cy="299325"/>
          </a:xfrm>
        </p:grpSpPr>
        <p:sp>
          <p:nvSpPr>
            <p:cNvPr id="6740" name="Google Shape;6740;p6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63"/>
          <p:cNvGrpSpPr/>
          <p:nvPr/>
        </p:nvGrpSpPr>
        <p:grpSpPr>
          <a:xfrm>
            <a:off x="3529733" y="3189639"/>
            <a:ext cx="312375" cy="354311"/>
            <a:chOff x="-45286550" y="3569900"/>
            <a:chExt cx="263875" cy="299300"/>
          </a:xfrm>
        </p:grpSpPr>
        <p:sp>
          <p:nvSpPr>
            <p:cNvPr id="6744" name="Google Shape;6744;p6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63"/>
          <p:cNvGrpSpPr/>
          <p:nvPr/>
        </p:nvGrpSpPr>
        <p:grpSpPr>
          <a:xfrm>
            <a:off x="3540920" y="3625988"/>
            <a:ext cx="290001" cy="355258"/>
            <a:chOff x="-45277900" y="3938500"/>
            <a:chExt cx="244975" cy="300100"/>
          </a:xfrm>
        </p:grpSpPr>
        <p:sp>
          <p:nvSpPr>
            <p:cNvPr id="6751" name="Google Shape;6751;p6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63"/>
          <p:cNvGrpSpPr/>
          <p:nvPr/>
        </p:nvGrpSpPr>
        <p:grpSpPr>
          <a:xfrm>
            <a:off x="2626869" y="4095090"/>
            <a:ext cx="355258" cy="355258"/>
            <a:chOff x="-44502875" y="3576975"/>
            <a:chExt cx="300100" cy="300100"/>
          </a:xfrm>
        </p:grpSpPr>
        <p:sp>
          <p:nvSpPr>
            <p:cNvPr id="6756" name="Google Shape;6756;p6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63"/>
          <p:cNvGrpSpPr/>
          <p:nvPr/>
        </p:nvGrpSpPr>
        <p:grpSpPr>
          <a:xfrm>
            <a:off x="4835456" y="1828361"/>
            <a:ext cx="356196" cy="354670"/>
            <a:chOff x="-13946200" y="3647075"/>
            <a:chExt cx="353650" cy="352100"/>
          </a:xfrm>
        </p:grpSpPr>
        <p:sp>
          <p:nvSpPr>
            <p:cNvPr id="6760" name="Google Shape;6760;p6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63"/>
          <p:cNvGrpSpPr/>
          <p:nvPr/>
        </p:nvGrpSpPr>
        <p:grpSpPr>
          <a:xfrm>
            <a:off x="6618849" y="1387844"/>
            <a:ext cx="357002" cy="354267"/>
            <a:chOff x="-12163025" y="3214275"/>
            <a:chExt cx="354450" cy="351700"/>
          </a:xfrm>
        </p:grpSpPr>
        <p:sp>
          <p:nvSpPr>
            <p:cNvPr id="6767" name="Google Shape;6767;p6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63"/>
          <p:cNvGrpSpPr/>
          <p:nvPr/>
        </p:nvGrpSpPr>
        <p:grpSpPr>
          <a:xfrm>
            <a:off x="6619629" y="1827581"/>
            <a:ext cx="355441" cy="356232"/>
            <a:chOff x="-12160675" y="3647875"/>
            <a:chExt cx="352900" cy="353650"/>
          </a:xfrm>
        </p:grpSpPr>
        <p:sp>
          <p:nvSpPr>
            <p:cNvPr id="6771" name="Google Shape;6771;p6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63"/>
          <p:cNvGrpSpPr/>
          <p:nvPr/>
        </p:nvGrpSpPr>
        <p:grpSpPr>
          <a:xfrm>
            <a:off x="6630345" y="2272036"/>
            <a:ext cx="354635" cy="356232"/>
            <a:chOff x="-12160675" y="4081850"/>
            <a:chExt cx="352100" cy="353650"/>
          </a:xfrm>
        </p:grpSpPr>
        <p:sp>
          <p:nvSpPr>
            <p:cNvPr id="6779" name="Google Shape;6779;p6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5" name="Google Shape;6785;p63"/>
          <p:cNvGrpSpPr/>
          <p:nvPr/>
        </p:nvGrpSpPr>
        <p:grpSpPr>
          <a:xfrm>
            <a:off x="4835311" y="2746480"/>
            <a:ext cx="355416" cy="355652"/>
            <a:chOff x="-10391650" y="3180600"/>
            <a:chExt cx="352875" cy="353075"/>
          </a:xfrm>
        </p:grpSpPr>
        <p:sp>
          <p:nvSpPr>
            <p:cNvPr id="6786" name="Google Shape;6786;p6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63"/>
          <p:cNvGrpSpPr/>
          <p:nvPr/>
        </p:nvGrpSpPr>
        <p:grpSpPr>
          <a:xfrm>
            <a:off x="4835310" y="3223278"/>
            <a:ext cx="354635" cy="353890"/>
            <a:chOff x="-10390875" y="3616350"/>
            <a:chExt cx="352100" cy="351325"/>
          </a:xfrm>
        </p:grpSpPr>
        <p:sp>
          <p:nvSpPr>
            <p:cNvPr id="6793" name="Google Shape;6793;p6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63"/>
          <p:cNvGrpSpPr/>
          <p:nvPr/>
        </p:nvGrpSpPr>
        <p:grpSpPr>
          <a:xfrm>
            <a:off x="7502285" y="2747943"/>
            <a:ext cx="312585" cy="354670"/>
            <a:chOff x="-10370400" y="4049550"/>
            <a:chExt cx="310350" cy="352100"/>
          </a:xfrm>
        </p:grpSpPr>
        <p:sp>
          <p:nvSpPr>
            <p:cNvPr id="6797" name="Google Shape;6797;p6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63"/>
          <p:cNvGrpSpPr/>
          <p:nvPr/>
        </p:nvGrpSpPr>
        <p:grpSpPr>
          <a:xfrm>
            <a:off x="6606541" y="2746884"/>
            <a:ext cx="379236" cy="354847"/>
            <a:chOff x="-8674650" y="3210975"/>
            <a:chExt cx="376525" cy="352275"/>
          </a:xfrm>
        </p:grpSpPr>
        <p:sp>
          <p:nvSpPr>
            <p:cNvPr id="6803" name="Google Shape;6803;p6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63"/>
          <p:cNvGrpSpPr/>
          <p:nvPr/>
        </p:nvGrpSpPr>
        <p:grpSpPr>
          <a:xfrm>
            <a:off x="5278038" y="1828361"/>
            <a:ext cx="356221" cy="354670"/>
            <a:chOff x="-13512225" y="3647075"/>
            <a:chExt cx="353675" cy="352100"/>
          </a:xfrm>
        </p:grpSpPr>
        <p:sp>
          <p:nvSpPr>
            <p:cNvPr id="6810" name="Google Shape;6810;p6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63"/>
          <p:cNvGrpSpPr/>
          <p:nvPr/>
        </p:nvGrpSpPr>
        <p:grpSpPr>
          <a:xfrm>
            <a:off x="5288351" y="2272427"/>
            <a:ext cx="356221" cy="355451"/>
            <a:chOff x="-13512225" y="4080275"/>
            <a:chExt cx="353675" cy="352875"/>
          </a:xfrm>
        </p:grpSpPr>
        <p:sp>
          <p:nvSpPr>
            <p:cNvPr id="6821" name="Google Shape;6821;p6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63"/>
          <p:cNvGrpSpPr/>
          <p:nvPr/>
        </p:nvGrpSpPr>
        <p:grpSpPr>
          <a:xfrm>
            <a:off x="7061431" y="1419788"/>
            <a:ext cx="356196" cy="290379"/>
            <a:chOff x="-11728250" y="3245400"/>
            <a:chExt cx="353650" cy="288275"/>
          </a:xfrm>
        </p:grpSpPr>
        <p:sp>
          <p:nvSpPr>
            <p:cNvPr id="6833" name="Google Shape;6833;p6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63"/>
          <p:cNvGrpSpPr/>
          <p:nvPr/>
        </p:nvGrpSpPr>
        <p:grpSpPr>
          <a:xfrm>
            <a:off x="7093939" y="2272427"/>
            <a:ext cx="311804" cy="355451"/>
            <a:chOff x="-11703850" y="4081850"/>
            <a:chExt cx="309575" cy="352875"/>
          </a:xfrm>
        </p:grpSpPr>
        <p:sp>
          <p:nvSpPr>
            <p:cNvPr id="6839" name="Google Shape;6839;p6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63"/>
          <p:cNvGrpSpPr/>
          <p:nvPr/>
        </p:nvGrpSpPr>
        <p:grpSpPr>
          <a:xfrm>
            <a:off x="5282595" y="2746580"/>
            <a:ext cx="357002" cy="355451"/>
            <a:chOff x="-9958475" y="3180025"/>
            <a:chExt cx="354450" cy="352875"/>
          </a:xfrm>
        </p:grpSpPr>
        <p:sp>
          <p:nvSpPr>
            <p:cNvPr id="6848" name="Google Shape;6848;p6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63"/>
          <p:cNvGrpSpPr/>
          <p:nvPr/>
        </p:nvGrpSpPr>
        <p:grpSpPr>
          <a:xfrm>
            <a:off x="5291722" y="3222561"/>
            <a:ext cx="337966" cy="355325"/>
            <a:chOff x="-9949025" y="3615575"/>
            <a:chExt cx="335550" cy="352750"/>
          </a:xfrm>
        </p:grpSpPr>
        <p:sp>
          <p:nvSpPr>
            <p:cNvPr id="6852" name="Google Shape;6852;p6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63"/>
          <p:cNvGrpSpPr/>
          <p:nvPr/>
        </p:nvGrpSpPr>
        <p:grpSpPr>
          <a:xfrm>
            <a:off x="7926568" y="2746067"/>
            <a:ext cx="360175" cy="358423"/>
            <a:chOff x="-9961625" y="4048175"/>
            <a:chExt cx="357600" cy="355825"/>
          </a:xfrm>
        </p:grpSpPr>
        <p:sp>
          <p:nvSpPr>
            <p:cNvPr id="6856" name="Google Shape;6856;p6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63"/>
          <p:cNvGrpSpPr/>
          <p:nvPr/>
        </p:nvGrpSpPr>
        <p:grpSpPr>
          <a:xfrm>
            <a:off x="6613289" y="3221579"/>
            <a:ext cx="364959" cy="357289"/>
            <a:chOff x="-8680950" y="3624225"/>
            <a:chExt cx="362350" cy="354700"/>
          </a:xfrm>
        </p:grpSpPr>
        <p:sp>
          <p:nvSpPr>
            <p:cNvPr id="6863" name="Google Shape;6863;p6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63"/>
          <p:cNvGrpSpPr/>
          <p:nvPr/>
        </p:nvGrpSpPr>
        <p:grpSpPr>
          <a:xfrm>
            <a:off x="5749533" y="1387239"/>
            <a:ext cx="313365" cy="355476"/>
            <a:chOff x="-13056975" y="3212300"/>
            <a:chExt cx="311125" cy="352900"/>
          </a:xfrm>
        </p:grpSpPr>
        <p:sp>
          <p:nvSpPr>
            <p:cNvPr id="6870" name="Google Shape;6870;p6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63"/>
          <p:cNvGrpSpPr/>
          <p:nvPr/>
        </p:nvGrpSpPr>
        <p:grpSpPr>
          <a:xfrm>
            <a:off x="5726921" y="1828034"/>
            <a:ext cx="358588" cy="355325"/>
            <a:chOff x="-13077450" y="3647075"/>
            <a:chExt cx="356025" cy="352750"/>
          </a:xfrm>
        </p:grpSpPr>
        <p:sp>
          <p:nvSpPr>
            <p:cNvPr id="6875" name="Google Shape;6875;p6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63"/>
          <p:cNvGrpSpPr/>
          <p:nvPr/>
        </p:nvGrpSpPr>
        <p:grpSpPr>
          <a:xfrm>
            <a:off x="5738027" y="2271633"/>
            <a:ext cx="357002" cy="357037"/>
            <a:chOff x="-13079025" y="4079475"/>
            <a:chExt cx="354450" cy="354450"/>
          </a:xfrm>
        </p:grpSpPr>
        <p:sp>
          <p:nvSpPr>
            <p:cNvPr id="6879" name="Google Shape;6879;p6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63"/>
          <p:cNvGrpSpPr/>
          <p:nvPr/>
        </p:nvGrpSpPr>
        <p:grpSpPr>
          <a:xfrm>
            <a:off x="7511094" y="1387642"/>
            <a:ext cx="356221" cy="354670"/>
            <a:chOff x="-11292700" y="3213875"/>
            <a:chExt cx="353675" cy="352100"/>
          </a:xfrm>
        </p:grpSpPr>
        <p:sp>
          <p:nvSpPr>
            <p:cNvPr id="6884" name="Google Shape;6884;p6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63"/>
          <p:cNvGrpSpPr/>
          <p:nvPr/>
        </p:nvGrpSpPr>
        <p:grpSpPr>
          <a:xfrm>
            <a:off x="7505152" y="1827581"/>
            <a:ext cx="368106" cy="356232"/>
            <a:chOff x="-11299000" y="3647875"/>
            <a:chExt cx="365475" cy="353650"/>
          </a:xfrm>
        </p:grpSpPr>
        <p:sp>
          <p:nvSpPr>
            <p:cNvPr id="6892" name="Google Shape;6892;p6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63"/>
          <p:cNvGrpSpPr/>
          <p:nvPr/>
        </p:nvGrpSpPr>
        <p:grpSpPr>
          <a:xfrm>
            <a:off x="7520614" y="2283532"/>
            <a:ext cx="357808" cy="333240"/>
            <a:chOff x="-11295075" y="4092875"/>
            <a:chExt cx="355250" cy="330825"/>
          </a:xfrm>
        </p:grpSpPr>
        <p:sp>
          <p:nvSpPr>
            <p:cNvPr id="6899" name="Google Shape;6899;p6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63"/>
          <p:cNvGrpSpPr/>
          <p:nvPr/>
        </p:nvGrpSpPr>
        <p:grpSpPr>
          <a:xfrm>
            <a:off x="5746214" y="2746580"/>
            <a:ext cx="312585" cy="355451"/>
            <a:chOff x="-9500075" y="3180800"/>
            <a:chExt cx="310350" cy="352875"/>
          </a:xfrm>
        </p:grpSpPr>
        <p:sp>
          <p:nvSpPr>
            <p:cNvPr id="6905" name="Google Shape;6905;p6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63"/>
          <p:cNvGrpSpPr/>
          <p:nvPr/>
        </p:nvGrpSpPr>
        <p:grpSpPr>
          <a:xfrm>
            <a:off x="5724005" y="3222095"/>
            <a:ext cx="356221" cy="356257"/>
            <a:chOff x="-9523700" y="3614000"/>
            <a:chExt cx="353675" cy="353675"/>
          </a:xfrm>
        </p:grpSpPr>
        <p:sp>
          <p:nvSpPr>
            <p:cNvPr id="6915" name="Google Shape;6915;p6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63"/>
          <p:cNvGrpSpPr/>
          <p:nvPr/>
        </p:nvGrpSpPr>
        <p:grpSpPr>
          <a:xfrm>
            <a:off x="7508956" y="3244737"/>
            <a:ext cx="356221" cy="354670"/>
            <a:chOff x="-9523700" y="4049550"/>
            <a:chExt cx="353675" cy="352100"/>
          </a:xfrm>
        </p:grpSpPr>
        <p:sp>
          <p:nvSpPr>
            <p:cNvPr id="6925" name="Google Shape;6925;p6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63"/>
          <p:cNvGrpSpPr/>
          <p:nvPr/>
        </p:nvGrpSpPr>
        <p:grpSpPr>
          <a:xfrm>
            <a:off x="7065071" y="3244710"/>
            <a:ext cx="357002" cy="311029"/>
            <a:chOff x="-8209150" y="3659675"/>
            <a:chExt cx="354450" cy="308775"/>
          </a:xfrm>
        </p:grpSpPr>
        <p:sp>
          <p:nvSpPr>
            <p:cNvPr id="6933" name="Google Shape;6933;p6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63"/>
          <p:cNvGrpSpPr/>
          <p:nvPr/>
        </p:nvGrpSpPr>
        <p:grpSpPr>
          <a:xfrm>
            <a:off x="6178632" y="2273623"/>
            <a:ext cx="356221" cy="353059"/>
            <a:chOff x="-12643475" y="4081850"/>
            <a:chExt cx="353675" cy="350500"/>
          </a:xfrm>
        </p:grpSpPr>
        <p:sp>
          <p:nvSpPr>
            <p:cNvPr id="6940" name="Google Shape;6940;p6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4" name="Google Shape;6944;p63"/>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5" name="Google Shape;6945;p63"/>
          <p:cNvGrpSpPr/>
          <p:nvPr/>
        </p:nvGrpSpPr>
        <p:grpSpPr>
          <a:xfrm>
            <a:off x="7961232" y="2283532"/>
            <a:ext cx="356221" cy="333240"/>
            <a:chOff x="-10858725" y="4092875"/>
            <a:chExt cx="353675" cy="330825"/>
          </a:xfrm>
        </p:grpSpPr>
        <p:sp>
          <p:nvSpPr>
            <p:cNvPr id="6946" name="Google Shape;6946;p6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63"/>
          <p:cNvGrpSpPr/>
          <p:nvPr/>
        </p:nvGrpSpPr>
        <p:grpSpPr>
          <a:xfrm>
            <a:off x="6219755" y="3222498"/>
            <a:ext cx="252278" cy="355451"/>
            <a:chOff x="-9039300" y="3614000"/>
            <a:chExt cx="250475" cy="352875"/>
          </a:xfrm>
        </p:grpSpPr>
        <p:sp>
          <p:nvSpPr>
            <p:cNvPr id="6953" name="Google Shape;6953;p6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63"/>
          <p:cNvGrpSpPr/>
          <p:nvPr/>
        </p:nvGrpSpPr>
        <p:grpSpPr>
          <a:xfrm>
            <a:off x="7951721" y="3244737"/>
            <a:ext cx="354635" cy="354670"/>
            <a:chOff x="-9088150" y="4049550"/>
            <a:chExt cx="352100" cy="352100"/>
          </a:xfrm>
        </p:grpSpPr>
        <p:sp>
          <p:nvSpPr>
            <p:cNvPr id="6956" name="Google Shape;6956;p6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63"/>
          <p:cNvGrpSpPr/>
          <p:nvPr/>
        </p:nvGrpSpPr>
        <p:grpSpPr>
          <a:xfrm>
            <a:off x="7086085" y="2746970"/>
            <a:ext cx="315757" cy="354670"/>
            <a:chOff x="-8191825" y="3174500"/>
            <a:chExt cx="313500" cy="352100"/>
          </a:xfrm>
        </p:grpSpPr>
        <p:sp>
          <p:nvSpPr>
            <p:cNvPr id="6963" name="Google Shape;6963;p6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63"/>
          <p:cNvGrpSpPr/>
          <p:nvPr/>
        </p:nvGrpSpPr>
        <p:grpSpPr>
          <a:xfrm>
            <a:off x="4835443" y="1387491"/>
            <a:ext cx="356221" cy="354973"/>
            <a:chOff x="-13947000" y="3212800"/>
            <a:chExt cx="353675" cy="352400"/>
          </a:xfrm>
        </p:grpSpPr>
        <p:sp>
          <p:nvSpPr>
            <p:cNvPr id="6967" name="Google Shape;6967;p6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9" name="Google Shape;6969;p63"/>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0" name="Google Shape;6970;p63"/>
          <p:cNvGrpSpPr/>
          <p:nvPr/>
        </p:nvGrpSpPr>
        <p:grpSpPr>
          <a:xfrm>
            <a:off x="5278038" y="1386849"/>
            <a:ext cx="356221" cy="356257"/>
            <a:chOff x="-13512225" y="3211525"/>
            <a:chExt cx="353675" cy="353675"/>
          </a:xfrm>
        </p:grpSpPr>
        <p:sp>
          <p:nvSpPr>
            <p:cNvPr id="6971" name="Google Shape;6971;p6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63"/>
          <p:cNvGrpSpPr/>
          <p:nvPr/>
        </p:nvGrpSpPr>
        <p:grpSpPr>
          <a:xfrm>
            <a:off x="6168320" y="1387239"/>
            <a:ext cx="356221" cy="355476"/>
            <a:chOff x="-12643475" y="3212300"/>
            <a:chExt cx="353675" cy="352900"/>
          </a:xfrm>
        </p:grpSpPr>
        <p:sp>
          <p:nvSpPr>
            <p:cNvPr id="6977" name="Google Shape;6977;p6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63"/>
          <p:cNvGrpSpPr/>
          <p:nvPr/>
        </p:nvGrpSpPr>
        <p:grpSpPr>
          <a:xfrm>
            <a:off x="6168320" y="1839013"/>
            <a:ext cx="356221" cy="333366"/>
            <a:chOff x="-12643475" y="3657325"/>
            <a:chExt cx="353675" cy="330950"/>
          </a:xfrm>
        </p:grpSpPr>
        <p:sp>
          <p:nvSpPr>
            <p:cNvPr id="6987" name="Google Shape;6987;p6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63"/>
          <p:cNvGrpSpPr/>
          <p:nvPr/>
        </p:nvGrpSpPr>
        <p:grpSpPr>
          <a:xfrm>
            <a:off x="7951322" y="1387642"/>
            <a:ext cx="355416" cy="354670"/>
            <a:chOff x="-10857925" y="3213875"/>
            <a:chExt cx="352875" cy="352100"/>
          </a:xfrm>
        </p:grpSpPr>
        <p:sp>
          <p:nvSpPr>
            <p:cNvPr id="6994" name="Google Shape;6994;p6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63"/>
          <p:cNvGrpSpPr/>
          <p:nvPr/>
        </p:nvGrpSpPr>
        <p:grpSpPr>
          <a:xfrm>
            <a:off x="6168237" y="2747071"/>
            <a:ext cx="356096" cy="354469"/>
            <a:chOff x="-9089725" y="3180200"/>
            <a:chExt cx="353550" cy="351900"/>
          </a:xfrm>
        </p:grpSpPr>
        <p:sp>
          <p:nvSpPr>
            <p:cNvPr id="7005" name="Google Shape;7005;p6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63"/>
          <p:cNvGrpSpPr/>
          <p:nvPr/>
        </p:nvGrpSpPr>
        <p:grpSpPr>
          <a:xfrm>
            <a:off x="7060235" y="1826875"/>
            <a:ext cx="358588" cy="357642"/>
            <a:chOff x="7083760" y="1971660"/>
            <a:chExt cx="358588" cy="357642"/>
          </a:xfrm>
        </p:grpSpPr>
        <p:sp>
          <p:nvSpPr>
            <p:cNvPr id="7008" name="Google Shape;7008;p63"/>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3"/>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3"/>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3"/>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3"/>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3"/>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3"/>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3"/>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3"/>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3"/>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3"/>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3"/>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0" name="Google Shape;7020;p6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021" name="Google Shape;7021;p6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25" name="Shape 7025"/>
        <p:cNvGrpSpPr/>
        <p:nvPr/>
      </p:nvGrpSpPr>
      <p:grpSpPr>
        <a:xfrm>
          <a:off x="0" y="0"/>
          <a:ext cx="0" cy="0"/>
          <a:chOff x="0" y="0"/>
          <a:chExt cx="0" cy="0"/>
        </a:xfrm>
      </p:grpSpPr>
      <p:sp>
        <p:nvSpPr>
          <p:cNvPr id="7026" name="Google Shape;7026;p64"/>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7" name="Google Shape;7027;p64"/>
          <p:cNvGrpSpPr/>
          <p:nvPr/>
        </p:nvGrpSpPr>
        <p:grpSpPr>
          <a:xfrm>
            <a:off x="719610" y="2243507"/>
            <a:ext cx="452798" cy="449473"/>
            <a:chOff x="-21322300" y="3693325"/>
            <a:chExt cx="306400" cy="304150"/>
          </a:xfrm>
        </p:grpSpPr>
        <p:sp>
          <p:nvSpPr>
            <p:cNvPr id="7028" name="Google Shape;7028;p6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64"/>
          <p:cNvGrpSpPr/>
          <p:nvPr/>
        </p:nvGrpSpPr>
        <p:grpSpPr>
          <a:xfrm>
            <a:off x="719019" y="2810244"/>
            <a:ext cx="453980" cy="422540"/>
            <a:chOff x="-21322300" y="4077125"/>
            <a:chExt cx="307200" cy="285925"/>
          </a:xfrm>
        </p:grpSpPr>
        <p:sp>
          <p:nvSpPr>
            <p:cNvPr id="7033" name="Google Shape;7033;p6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64"/>
          <p:cNvGrpSpPr/>
          <p:nvPr/>
        </p:nvGrpSpPr>
        <p:grpSpPr>
          <a:xfrm>
            <a:off x="3496195" y="1689128"/>
            <a:ext cx="451653" cy="450212"/>
            <a:chOff x="-19394200" y="3333800"/>
            <a:chExt cx="305625" cy="304650"/>
          </a:xfrm>
        </p:grpSpPr>
        <p:sp>
          <p:nvSpPr>
            <p:cNvPr id="7046" name="Google Shape;7046;p6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64"/>
          <p:cNvGrpSpPr/>
          <p:nvPr/>
        </p:nvGrpSpPr>
        <p:grpSpPr>
          <a:xfrm>
            <a:off x="3495032" y="2243580"/>
            <a:ext cx="453980" cy="449325"/>
            <a:chOff x="-19396575" y="3708500"/>
            <a:chExt cx="307200" cy="304050"/>
          </a:xfrm>
        </p:grpSpPr>
        <p:sp>
          <p:nvSpPr>
            <p:cNvPr id="7056" name="Google Shape;7056;p6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64"/>
          <p:cNvGrpSpPr/>
          <p:nvPr/>
        </p:nvGrpSpPr>
        <p:grpSpPr>
          <a:xfrm>
            <a:off x="3489212" y="2796461"/>
            <a:ext cx="465618" cy="450101"/>
            <a:chOff x="-19394200" y="4084200"/>
            <a:chExt cx="315075" cy="304575"/>
          </a:xfrm>
        </p:grpSpPr>
        <p:sp>
          <p:nvSpPr>
            <p:cNvPr id="7060" name="Google Shape;7060;p6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64"/>
          <p:cNvGrpSpPr/>
          <p:nvPr/>
        </p:nvGrpSpPr>
        <p:grpSpPr>
          <a:xfrm>
            <a:off x="6294923" y="1689001"/>
            <a:ext cx="400447" cy="450470"/>
            <a:chOff x="-17526750" y="3309200"/>
            <a:chExt cx="270975" cy="304825"/>
          </a:xfrm>
        </p:grpSpPr>
        <p:sp>
          <p:nvSpPr>
            <p:cNvPr id="7067" name="Google Shape;7067;p6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64"/>
          <p:cNvGrpSpPr/>
          <p:nvPr/>
        </p:nvGrpSpPr>
        <p:grpSpPr>
          <a:xfrm>
            <a:off x="6271075" y="2244173"/>
            <a:ext cx="448143" cy="448143"/>
            <a:chOff x="-17542500" y="3684100"/>
            <a:chExt cx="303250" cy="303250"/>
          </a:xfrm>
        </p:grpSpPr>
        <p:sp>
          <p:nvSpPr>
            <p:cNvPr id="7073" name="Google Shape;7073;p6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64"/>
          <p:cNvGrpSpPr/>
          <p:nvPr/>
        </p:nvGrpSpPr>
        <p:grpSpPr>
          <a:xfrm>
            <a:off x="6270484" y="2810817"/>
            <a:ext cx="449325" cy="421395"/>
            <a:chOff x="-17542500" y="4068450"/>
            <a:chExt cx="304050" cy="285150"/>
          </a:xfrm>
        </p:grpSpPr>
        <p:sp>
          <p:nvSpPr>
            <p:cNvPr id="7081" name="Google Shape;7081;p6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64"/>
          <p:cNvGrpSpPr/>
          <p:nvPr/>
        </p:nvGrpSpPr>
        <p:grpSpPr>
          <a:xfrm>
            <a:off x="3500906" y="3342211"/>
            <a:ext cx="343404" cy="449325"/>
            <a:chOff x="-15652200" y="3335975"/>
            <a:chExt cx="232375" cy="304050"/>
          </a:xfrm>
        </p:grpSpPr>
        <p:sp>
          <p:nvSpPr>
            <p:cNvPr id="7088" name="Google Shape;7088;p6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64"/>
          <p:cNvGrpSpPr/>
          <p:nvPr/>
        </p:nvGrpSpPr>
        <p:grpSpPr>
          <a:xfrm>
            <a:off x="1274819" y="2243729"/>
            <a:ext cx="449325" cy="449030"/>
            <a:chOff x="-20945825" y="3692175"/>
            <a:chExt cx="304050" cy="303850"/>
          </a:xfrm>
        </p:grpSpPr>
        <p:sp>
          <p:nvSpPr>
            <p:cNvPr id="7098" name="Google Shape;7098;p6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64"/>
          <p:cNvGrpSpPr/>
          <p:nvPr/>
        </p:nvGrpSpPr>
        <p:grpSpPr>
          <a:xfrm>
            <a:off x="4081644" y="1689848"/>
            <a:ext cx="372516" cy="448771"/>
            <a:chOff x="-18994100" y="3334775"/>
            <a:chExt cx="252075" cy="303675"/>
          </a:xfrm>
        </p:grpSpPr>
        <p:sp>
          <p:nvSpPr>
            <p:cNvPr id="7103" name="Google Shape;7103;p6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64"/>
          <p:cNvGrpSpPr/>
          <p:nvPr/>
        </p:nvGrpSpPr>
        <p:grpSpPr>
          <a:xfrm>
            <a:off x="4096200" y="2244743"/>
            <a:ext cx="343404" cy="446998"/>
            <a:chOff x="-18983850" y="3710075"/>
            <a:chExt cx="232375" cy="302475"/>
          </a:xfrm>
        </p:grpSpPr>
        <p:sp>
          <p:nvSpPr>
            <p:cNvPr id="7108" name="Google Shape;7108;p6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64"/>
          <p:cNvGrpSpPr/>
          <p:nvPr/>
        </p:nvGrpSpPr>
        <p:grpSpPr>
          <a:xfrm>
            <a:off x="1274247" y="1689573"/>
            <a:ext cx="450470" cy="449325"/>
            <a:chOff x="-20946600" y="3317850"/>
            <a:chExt cx="304825" cy="304050"/>
          </a:xfrm>
        </p:grpSpPr>
        <p:sp>
          <p:nvSpPr>
            <p:cNvPr id="7113" name="Google Shape;7113;p6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64"/>
          <p:cNvGrpSpPr/>
          <p:nvPr/>
        </p:nvGrpSpPr>
        <p:grpSpPr>
          <a:xfrm>
            <a:off x="1300422" y="2797442"/>
            <a:ext cx="398119" cy="448143"/>
            <a:chOff x="-20930075" y="4066100"/>
            <a:chExt cx="269400" cy="303250"/>
          </a:xfrm>
        </p:grpSpPr>
        <p:sp>
          <p:nvSpPr>
            <p:cNvPr id="7117" name="Google Shape;7117;p6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64"/>
          <p:cNvGrpSpPr/>
          <p:nvPr/>
        </p:nvGrpSpPr>
        <p:grpSpPr>
          <a:xfrm>
            <a:off x="4042667" y="2797422"/>
            <a:ext cx="450470" cy="448180"/>
            <a:chOff x="-19020075" y="4084200"/>
            <a:chExt cx="304825" cy="303275"/>
          </a:xfrm>
        </p:grpSpPr>
        <p:sp>
          <p:nvSpPr>
            <p:cNvPr id="7120" name="Google Shape;7120;p6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64"/>
          <p:cNvGrpSpPr/>
          <p:nvPr/>
        </p:nvGrpSpPr>
        <p:grpSpPr>
          <a:xfrm>
            <a:off x="6859931" y="1689001"/>
            <a:ext cx="396937" cy="450470"/>
            <a:chOff x="-17149475" y="3309200"/>
            <a:chExt cx="268600" cy="304825"/>
          </a:xfrm>
        </p:grpSpPr>
        <p:sp>
          <p:nvSpPr>
            <p:cNvPr id="7130" name="Google Shape;7130;p6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64"/>
          <p:cNvGrpSpPr/>
          <p:nvPr/>
        </p:nvGrpSpPr>
        <p:grpSpPr>
          <a:xfrm>
            <a:off x="6833737" y="2258120"/>
            <a:ext cx="449325" cy="420249"/>
            <a:chOff x="-17168375" y="3692750"/>
            <a:chExt cx="304050" cy="284375"/>
          </a:xfrm>
        </p:grpSpPr>
        <p:sp>
          <p:nvSpPr>
            <p:cNvPr id="7133" name="Google Shape;7133;p6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64"/>
          <p:cNvGrpSpPr/>
          <p:nvPr/>
        </p:nvGrpSpPr>
        <p:grpSpPr>
          <a:xfrm>
            <a:off x="6830246" y="2796852"/>
            <a:ext cx="456308" cy="449325"/>
            <a:chOff x="-17170750" y="4058800"/>
            <a:chExt cx="308775" cy="304050"/>
          </a:xfrm>
        </p:grpSpPr>
        <p:sp>
          <p:nvSpPr>
            <p:cNvPr id="7141" name="Google Shape;7141;p6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64"/>
          <p:cNvGrpSpPr/>
          <p:nvPr/>
        </p:nvGrpSpPr>
        <p:grpSpPr>
          <a:xfrm>
            <a:off x="5692143" y="3343358"/>
            <a:ext cx="450470" cy="446998"/>
            <a:chOff x="-15688425" y="3707725"/>
            <a:chExt cx="304825" cy="302475"/>
          </a:xfrm>
        </p:grpSpPr>
        <p:sp>
          <p:nvSpPr>
            <p:cNvPr id="7159" name="Google Shape;7159;p6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64"/>
          <p:cNvGrpSpPr/>
          <p:nvPr/>
        </p:nvGrpSpPr>
        <p:grpSpPr>
          <a:xfrm>
            <a:off x="1836300" y="1690441"/>
            <a:ext cx="451653" cy="447589"/>
            <a:chOff x="-20572500" y="3319025"/>
            <a:chExt cx="305625" cy="302875"/>
          </a:xfrm>
        </p:grpSpPr>
        <p:sp>
          <p:nvSpPr>
            <p:cNvPr id="7166" name="Google Shape;7166;p6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64"/>
          <p:cNvGrpSpPr/>
          <p:nvPr/>
        </p:nvGrpSpPr>
        <p:grpSpPr>
          <a:xfrm>
            <a:off x="1837463" y="2305410"/>
            <a:ext cx="449325" cy="325670"/>
            <a:chOff x="-20571700" y="3722875"/>
            <a:chExt cx="304050" cy="220375"/>
          </a:xfrm>
        </p:grpSpPr>
        <p:sp>
          <p:nvSpPr>
            <p:cNvPr id="7169" name="Google Shape;7169;p6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4"/>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64"/>
          <p:cNvGrpSpPr/>
          <p:nvPr/>
        </p:nvGrpSpPr>
        <p:grpSpPr>
          <a:xfrm>
            <a:off x="1836891" y="2796278"/>
            <a:ext cx="450470" cy="450470"/>
            <a:chOff x="-20571700" y="4066875"/>
            <a:chExt cx="304825" cy="304825"/>
          </a:xfrm>
        </p:grpSpPr>
        <p:sp>
          <p:nvSpPr>
            <p:cNvPr id="7177" name="Google Shape;7177;p6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64"/>
          <p:cNvGrpSpPr/>
          <p:nvPr/>
        </p:nvGrpSpPr>
        <p:grpSpPr>
          <a:xfrm>
            <a:off x="4603593" y="1688259"/>
            <a:ext cx="453980" cy="451948"/>
            <a:chOff x="-18645175" y="3334200"/>
            <a:chExt cx="307200" cy="305825"/>
          </a:xfrm>
        </p:grpSpPr>
        <p:sp>
          <p:nvSpPr>
            <p:cNvPr id="7184" name="Google Shape;7184;p6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64"/>
          <p:cNvGrpSpPr/>
          <p:nvPr/>
        </p:nvGrpSpPr>
        <p:grpSpPr>
          <a:xfrm>
            <a:off x="4604184" y="2242989"/>
            <a:ext cx="452798" cy="450507"/>
            <a:chOff x="-18645175" y="3708500"/>
            <a:chExt cx="306400" cy="304850"/>
          </a:xfrm>
        </p:grpSpPr>
        <p:sp>
          <p:nvSpPr>
            <p:cNvPr id="7190" name="Google Shape;7190;p6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64"/>
          <p:cNvGrpSpPr/>
          <p:nvPr/>
        </p:nvGrpSpPr>
        <p:grpSpPr>
          <a:xfrm>
            <a:off x="4601857" y="2795630"/>
            <a:ext cx="457453" cy="451763"/>
            <a:chOff x="-18647525" y="4082625"/>
            <a:chExt cx="309550" cy="305700"/>
          </a:xfrm>
        </p:grpSpPr>
        <p:sp>
          <p:nvSpPr>
            <p:cNvPr id="7198" name="Google Shape;7198;p6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64"/>
          <p:cNvGrpSpPr/>
          <p:nvPr/>
        </p:nvGrpSpPr>
        <p:grpSpPr>
          <a:xfrm>
            <a:off x="7412241" y="1689592"/>
            <a:ext cx="395755" cy="449288"/>
            <a:chOff x="-16775350" y="3309200"/>
            <a:chExt cx="267800" cy="304025"/>
          </a:xfrm>
        </p:grpSpPr>
        <p:sp>
          <p:nvSpPr>
            <p:cNvPr id="7203" name="Google Shape;7203;p6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64"/>
          <p:cNvGrpSpPr/>
          <p:nvPr/>
        </p:nvGrpSpPr>
        <p:grpSpPr>
          <a:xfrm>
            <a:off x="7412241" y="2241827"/>
            <a:ext cx="395755" cy="452835"/>
            <a:chOff x="-16775350" y="3683300"/>
            <a:chExt cx="267800" cy="306425"/>
          </a:xfrm>
        </p:grpSpPr>
        <p:sp>
          <p:nvSpPr>
            <p:cNvPr id="7207" name="Google Shape;7207;p6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64"/>
          <p:cNvGrpSpPr/>
          <p:nvPr/>
        </p:nvGrpSpPr>
        <p:grpSpPr>
          <a:xfrm>
            <a:off x="7384292" y="2796870"/>
            <a:ext cx="451653" cy="449288"/>
            <a:chOff x="-16794250" y="4058225"/>
            <a:chExt cx="305625" cy="304025"/>
          </a:xfrm>
        </p:grpSpPr>
        <p:sp>
          <p:nvSpPr>
            <p:cNvPr id="7211" name="Google Shape;7211;p6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0" name="Google Shape;7220;p64"/>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1" name="Google Shape;7221;p64"/>
          <p:cNvGrpSpPr/>
          <p:nvPr/>
        </p:nvGrpSpPr>
        <p:grpSpPr>
          <a:xfrm>
            <a:off x="2385709" y="1689573"/>
            <a:ext cx="457453" cy="449325"/>
            <a:chOff x="-20199150" y="3317850"/>
            <a:chExt cx="309550" cy="304050"/>
          </a:xfrm>
        </p:grpSpPr>
        <p:sp>
          <p:nvSpPr>
            <p:cNvPr id="7222" name="Google Shape;7222;p6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64"/>
          <p:cNvGrpSpPr/>
          <p:nvPr/>
        </p:nvGrpSpPr>
        <p:grpSpPr>
          <a:xfrm>
            <a:off x="2388036" y="2242861"/>
            <a:ext cx="452798" cy="450766"/>
            <a:chOff x="-20199150" y="3693150"/>
            <a:chExt cx="306400" cy="305025"/>
          </a:xfrm>
        </p:grpSpPr>
        <p:sp>
          <p:nvSpPr>
            <p:cNvPr id="7230" name="Google Shape;7230;p6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64"/>
          <p:cNvGrpSpPr/>
          <p:nvPr/>
        </p:nvGrpSpPr>
        <p:grpSpPr>
          <a:xfrm>
            <a:off x="2388609" y="2795687"/>
            <a:ext cx="451653" cy="451653"/>
            <a:chOff x="-20197575" y="4066875"/>
            <a:chExt cx="305625" cy="305625"/>
          </a:xfrm>
        </p:grpSpPr>
        <p:sp>
          <p:nvSpPr>
            <p:cNvPr id="7237" name="Google Shape;7237;p6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64"/>
          <p:cNvGrpSpPr/>
          <p:nvPr/>
        </p:nvGrpSpPr>
        <p:grpSpPr>
          <a:xfrm>
            <a:off x="5170827" y="1687520"/>
            <a:ext cx="449325" cy="453426"/>
            <a:chOff x="-18271050" y="3333200"/>
            <a:chExt cx="304050" cy="306825"/>
          </a:xfrm>
        </p:grpSpPr>
        <p:sp>
          <p:nvSpPr>
            <p:cNvPr id="7246" name="Google Shape;7246;p6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64"/>
          <p:cNvGrpSpPr/>
          <p:nvPr/>
        </p:nvGrpSpPr>
        <p:grpSpPr>
          <a:xfrm>
            <a:off x="5171399" y="2244171"/>
            <a:ext cx="448180" cy="448143"/>
            <a:chOff x="-18270275" y="3710875"/>
            <a:chExt cx="303275" cy="303250"/>
          </a:xfrm>
        </p:grpSpPr>
        <p:sp>
          <p:nvSpPr>
            <p:cNvPr id="7252" name="Google Shape;7252;p6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64"/>
          <p:cNvGrpSpPr/>
          <p:nvPr/>
        </p:nvGrpSpPr>
        <p:grpSpPr>
          <a:xfrm>
            <a:off x="5224951" y="2797422"/>
            <a:ext cx="341076" cy="448180"/>
            <a:chOff x="-18234025" y="4084200"/>
            <a:chExt cx="230800" cy="303275"/>
          </a:xfrm>
        </p:grpSpPr>
        <p:sp>
          <p:nvSpPr>
            <p:cNvPr id="7259" name="Google Shape;7259;p6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64"/>
          <p:cNvGrpSpPr/>
          <p:nvPr/>
        </p:nvGrpSpPr>
        <p:grpSpPr>
          <a:xfrm>
            <a:off x="2337506" y="3341641"/>
            <a:ext cx="449325" cy="450470"/>
            <a:chOff x="-16419350" y="3308400"/>
            <a:chExt cx="304050" cy="304825"/>
          </a:xfrm>
        </p:grpSpPr>
        <p:sp>
          <p:nvSpPr>
            <p:cNvPr id="7263" name="Google Shape;7263;p6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64"/>
          <p:cNvGrpSpPr/>
          <p:nvPr/>
        </p:nvGrpSpPr>
        <p:grpSpPr>
          <a:xfrm>
            <a:off x="4609062" y="3340423"/>
            <a:ext cx="395755" cy="452872"/>
            <a:chOff x="-16401225" y="3683275"/>
            <a:chExt cx="267800" cy="306450"/>
          </a:xfrm>
        </p:grpSpPr>
        <p:sp>
          <p:nvSpPr>
            <p:cNvPr id="7271" name="Google Shape;7271;p6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64"/>
          <p:cNvGrpSpPr/>
          <p:nvPr/>
        </p:nvGrpSpPr>
        <p:grpSpPr>
          <a:xfrm>
            <a:off x="7974511" y="2797062"/>
            <a:ext cx="450470" cy="448180"/>
            <a:chOff x="-16419350" y="4058200"/>
            <a:chExt cx="304825" cy="303275"/>
          </a:xfrm>
        </p:grpSpPr>
        <p:sp>
          <p:nvSpPr>
            <p:cNvPr id="7279" name="Google Shape;7279;p6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64"/>
          <p:cNvGrpSpPr/>
          <p:nvPr/>
        </p:nvGrpSpPr>
        <p:grpSpPr>
          <a:xfrm>
            <a:off x="4001398" y="3343080"/>
            <a:ext cx="450507" cy="447589"/>
            <a:chOff x="-15296200" y="3326900"/>
            <a:chExt cx="304850" cy="302875"/>
          </a:xfrm>
        </p:grpSpPr>
        <p:sp>
          <p:nvSpPr>
            <p:cNvPr id="7287" name="Google Shape;7287;p6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64"/>
          <p:cNvGrpSpPr/>
          <p:nvPr/>
        </p:nvGrpSpPr>
        <p:grpSpPr>
          <a:xfrm>
            <a:off x="2917051" y="1706881"/>
            <a:ext cx="486566" cy="414708"/>
            <a:chOff x="-19835275" y="3330250"/>
            <a:chExt cx="329250" cy="280625"/>
          </a:xfrm>
        </p:grpSpPr>
        <p:sp>
          <p:nvSpPr>
            <p:cNvPr id="7293" name="Google Shape;7293;p6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64"/>
          <p:cNvGrpSpPr/>
          <p:nvPr/>
        </p:nvGrpSpPr>
        <p:grpSpPr>
          <a:xfrm>
            <a:off x="2935080" y="2243470"/>
            <a:ext cx="450507" cy="449547"/>
            <a:chOff x="-19822675" y="3692750"/>
            <a:chExt cx="304850" cy="304200"/>
          </a:xfrm>
        </p:grpSpPr>
        <p:sp>
          <p:nvSpPr>
            <p:cNvPr id="7297" name="Google Shape;7297;p6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64"/>
          <p:cNvGrpSpPr/>
          <p:nvPr/>
        </p:nvGrpSpPr>
        <p:grpSpPr>
          <a:xfrm>
            <a:off x="2935672" y="2796278"/>
            <a:ext cx="449325" cy="450470"/>
            <a:chOff x="-19822675" y="4066875"/>
            <a:chExt cx="304050" cy="304825"/>
          </a:xfrm>
        </p:grpSpPr>
        <p:sp>
          <p:nvSpPr>
            <p:cNvPr id="7303" name="Google Shape;7303;p6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64"/>
          <p:cNvGrpSpPr/>
          <p:nvPr/>
        </p:nvGrpSpPr>
        <p:grpSpPr>
          <a:xfrm>
            <a:off x="5744740" y="1689571"/>
            <a:ext cx="399302" cy="449325"/>
            <a:chOff x="-17878825" y="3334400"/>
            <a:chExt cx="270200" cy="304050"/>
          </a:xfrm>
        </p:grpSpPr>
        <p:sp>
          <p:nvSpPr>
            <p:cNvPr id="7310" name="Google Shape;7310;p6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64"/>
          <p:cNvGrpSpPr/>
          <p:nvPr/>
        </p:nvGrpSpPr>
        <p:grpSpPr>
          <a:xfrm>
            <a:off x="5718565" y="2242416"/>
            <a:ext cx="451653" cy="451653"/>
            <a:chOff x="-17896150" y="3709300"/>
            <a:chExt cx="305625" cy="305625"/>
          </a:xfrm>
        </p:grpSpPr>
        <p:sp>
          <p:nvSpPr>
            <p:cNvPr id="7318" name="Google Shape;7318;p6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64"/>
          <p:cNvGrpSpPr/>
          <p:nvPr/>
        </p:nvGrpSpPr>
        <p:grpSpPr>
          <a:xfrm>
            <a:off x="5746495" y="2795686"/>
            <a:ext cx="395792" cy="451653"/>
            <a:chOff x="-17878025" y="4082625"/>
            <a:chExt cx="267825" cy="305625"/>
          </a:xfrm>
        </p:grpSpPr>
        <p:sp>
          <p:nvSpPr>
            <p:cNvPr id="7323" name="Google Shape;7323;p6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64"/>
          <p:cNvGrpSpPr/>
          <p:nvPr/>
        </p:nvGrpSpPr>
        <p:grpSpPr>
          <a:xfrm>
            <a:off x="2890388" y="3355015"/>
            <a:ext cx="450507" cy="423722"/>
            <a:chOff x="-16044450" y="3317850"/>
            <a:chExt cx="304850" cy="286725"/>
          </a:xfrm>
        </p:grpSpPr>
        <p:sp>
          <p:nvSpPr>
            <p:cNvPr id="7331" name="Google Shape;7331;p6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5" name="Google Shape;7335;p64"/>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6" name="Google Shape;7336;p64"/>
          <p:cNvGrpSpPr/>
          <p:nvPr/>
        </p:nvGrpSpPr>
        <p:grpSpPr>
          <a:xfrm>
            <a:off x="8012905" y="2243724"/>
            <a:ext cx="373662" cy="449030"/>
            <a:chOff x="-16018450" y="4058400"/>
            <a:chExt cx="252850" cy="303850"/>
          </a:xfrm>
        </p:grpSpPr>
        <p:sp>
          <p:nvSpPr>
            <p:cNvPr id="7337" name="Google Shape;7337;p6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1" name="Google Shape;7341;p64"/>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46" name="Shape 7346"/>
        <p:cNvGrpSpPr/>
        <p:nvPr/>
      </p:nvGrpSpPr>
      <p:grpSpPr>
        <a:xfrm>
          <a:off x="0" y="0"/>
          <a:ext cx="0" cy="0"/>
          <a:chOff x="0" y="0"/>
          <a:chExt cx="0" cy="0"/>
        </a:xfrm>
      </p:grpSpPr>
      <p:grpSp>
        <p:nvGrpSpPr>
          <p:cNvPr id="7347" name="Google Shape;7347;p65"/>
          <p:cNvGrpSpPr/>
          <p:nvPr/>
        </p:nvGrpSpPr>
        <p:grpSpPr>
          <a:xfrm>
            <a:off x="829817" y="1689241"/>
            <a:ext cx="442337" cy="419623"/>
            <a:chOff x="-6696925" y="3272575"/>
            <a:chExt cx="307200" cy="291425"/>
          </a:xfrm>
        </p:grpSpPr>
        <p:sp>
          <p:nvSpPr>
            <p:cNvPr id="7348" name="Google Shape;7348;p6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65"/>
          <p:cNvGrpSpPr/>
          <p:nvPr/>
        </p:nvGrpSpPr>
        <p:grpSpPr>
          <a:xfrm>
            <a:off x="829799" y="2204636"/>
            <a:ext cx="442373" cy="420775"/>
            <a:chOff x="-6690625" y="3631325"/>
            <a:chExt cx="307225" cy="292225"/>
          </a:xfrm>
        </p:grpSpPr>
        <p:sp>
          <p:nvSpPr>
            <p:cNvPr id="7351" name="Google Shape;7351;p6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65"/>
          <p:cNvGrpSpPr/>
          <p:nvPr/>
        </p:nvGrpSpPr>
        <p:grpSpPr>
          <a:xfrm>
            <a:off x="851921" y="2756972"/>
            <a:ext cx="421927" cy="419371"/>
            <a:chOff x="-6689825" y="3992050"/>
            <a:chExt cx="293025" cy="291250"/>
          </a:xfrm>
        </p:grpSpPr>
        <p:sp>
          <p:nvSpPr>
            <p:cNvPr id="7357" name="Google Shape;7357;p6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9" name="Google Shape;7369;p65"/>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0" name="Google Shape;7370;p65"/>
          <p:cNvGrpSpPr/>
          <p:nvPr/>
        </p:nvGrpSpPr>
        <p:grpSpPr>
          <a:xfrm>
            <a:off x="3535232" y="2205192"/>
            <a:ext cx="423043" cy="419659"/>
            <a:chOff x="-4837325" y="3612425"/>
            <a:chExt cx="293800" cy="291450"/>
          </a:xfrm>
        </p:grpSpPr>
        <p:sp>
          <p:nvSpPr>
            <p:cNvPr id="7371" name="Google Shape;7371;p6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65"/>
          <p:cNvGrpSpPr/>
          <p:nvPr/>
        </p:nvGrpSpPr>
        <p:grpSpPr>
          <a:xfrm>
            <a:off x="3548265" y="2756826"/>
            <a:ext cx="420775" cy="419659"/>
            <a:chOff x="-4837325" y="3971575"/>
            <a:chExt cx="292225" cy="291450"/>
          </a:xfrm>
        </p:grpSpPr>
        <p:sp>
          <p:nvSpPr>
            <p:cNvPr id="7375" name="Google Shape;7375;p6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65"/>
          <p:cNvGrpSpPr/>
          <p:nvPr/>
        </p:nvGrpSpPr>
        <p:grpSpPr>
          <a:xfrm>
            <a:off x="6240279" y="1714185"/>
            <a:ext cx="430998" cy="369730"/>
            <a:chOff x="-3037625" y="3254850"/>
            <a:chExt cx="299325" cy="256775"/>
          </a:xfrm>
        </p:grpSpPr>
        <p:sp>
          <p:nvSpPr>
            <p:cNvPr id="7382" name="Google Shape;7382;p6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65"/>
          <p:cNvGrpSpPr/>
          <p:nvPr/>
        </p:nvGrpSpPr>
        <p:grpSpPr>
          <a:xfrm>
            <a:off x="6244239" y="2204615"/>
            <a:ext cx="423079" cy="420811"/>
            <a:chOff x="-3031325" y="3597450"/>
            <a:chExt cx="293825" cy="292250"/>
          </a:xfrm>
        </p:grpSpPr>
        <p:sp>
          <p:nvSpPr>
            <p:cNvPr id="7387" name="Google Shape;7387;p6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65"/>
          <p:cNvGrpSpPr/>
          <p:nvPr/>
        </p:nvGrpSpPr>
        <p:grpSpPr>
          <a:xfrm>
            <a:off x="6256714" y="2781214"/>
            <a:ext cx="421927" cy="370882"/>
            <a:chOff x="-3030525" y="3973150"/>
            <a:chExt cx="293025" cy="257575"/>
          </a:xfrm>
        </p:grpSpPr>
        <p:sp>
          <p:nvSpPr>
            <p:cNvPr id="7392" name="Google Shape;7392;p6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65"/>
          <p:cNvGrpSpPr/>
          <p:nvPr/>
        </p:nvGrpSpPr>
        <p:grpSpPr>
          <a:xfrm>
            <a:off x="1358307" y="3369426"/>
            <a:ext cx="421927" cy="297195"/>
            <a:chOff x="-1199300" y="3279250"/>
            <a:chExt cx="293025" cy="206400"/>
          </a:xfrm>
        </p:grpSpPr>
        <p:sp>
          <p:nvSpPr>
            <p:cNvPr id="7395" name="Google Shape;7395;p6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65"/>
          <p:cNvGrpSpPr/>
          <p:nvPr/>
        </p:nvGrpSpPr>
        <p:grpSpPr>
          <a:xfrm>
            <a:off x="1365393" y="1688773"/>
            <a:ext cx="444605" cy="420559"/>
            <a:chOff x="-6338550" y="3272950"/>
            <a:chExt cx="308775" cy="292075"/>
          </a:xfrm>
        </p:grpSpPr>
        <p:sp>
          <p:nvSpPr>
            <p:cNvPr id="7400" name="Google Shape;7400;p6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65"/>
          <p:cNvGrpSpPr/>
          <p:nvPr/>
        </p:nvGrpSpPr>
        <p:grpSpPr>
          <a:xfrm>
            <a:off x="1376732" y="2205194"/>
            <a:ext cx="421927" cy="419659"/>
            <a:chOff x="-6329100" y="3632100"/>
            <a:chExt cx="293025" cy="291450"/>
          </a:xfrm>
        </p:grpSpPr>
        <p:sp>
          <p:nvSpPr>
            <p:cNvPr id="7404" name="Google Shape;7404;p6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65"/>
          <p:cNvGrpSpPr/>
          <p:nvPr/>
        </p:nvGrpSpPr>
        <p:grpSpPr>
          <a:xfrm>
            <a:off x="1389783" y="2756828"/>
            <a:ext cx="419623" cy="419659"/>
            <a:chOff x="-6329875" y="3992050"/>
            <a:chExt cx="291425" cy="291450"/>
          </a:xfrm>
        </p:grpSpPr>
        <p:sp>
          <p:nvSpPr>
            <p:cNvPr id="7408" name="Google Shape;7408;p6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65"/>
          <p:cNvGrpSpPr/>
          <p:nvPr/>
        </p:nvGrpSpPr>
        <p:grpSpPr>
          <a:xfrm>
            <a:off x="4075920" y="1687530"/>
            <a:ext cx="423079" cy="423043"/>
            <a:chOff x="-4478975" y="3251700"/>
            <a:chExt cx="293825" cy="293800"/>
          </a:xfrm>
        </p:grpSpPr>
        <p:sp>
          <p:nvSpPr>
            <p:cNvPr id="7413" name="Google Shape;7413;p6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65"/>
          <p:cNvGrpSpPr/>
          <p:nvPr/>
        </p:nvGrpSpPr>
        <p:grpSpPr>
          <a:xfrm>
            <a:off x="4075920" y="2205192"/>
            <a:ext cx="423079" cy="419659"/>
            <a:chOff x="-4475825" y="3612425"/>
            <a:chExt cx="293825" cy="291450"/>
          </a:xfrm>
        </p:grpSpPr>
        <p:sp>
          <p:nvSpPr>
            <p:cNvPr id="7417" name="Google Shape;7417;p6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65"/>
          <p:cNvGrpSpPr/>
          <p:nvPr/>
        </p:nvGrpSpPr>
        <p:grpSpPr>
          <a:xfrm>
            <a:off x="4084992" y="2756844"/>
            <a:ext cx="428730" cy="419623"/>
            <a:chOff x="-4480550" y="3970800"/>
            <a:chExt cx="297750" cy="291425"/>
          </a:xfrm>
        </p:grpSpPr>
        <p:sp>
          <p:nvSpPr>
            <p:cNvPr id="7421" name="Google Shape;7421;p6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65"/>
          <p:cNvGrpSpPr/>
          <p:nvPr/>
        </p:nvGrpSpPr>
        <p:grpSpPr>
          <a:xfrm>
            <a:off x="6788826" y="1689221"/>
            <a:ext cx="415123" cy="419659"/>
            <a:chOff x="-2668225" y="3239075"/>
            <a:chExt cx="288300" cy="291450"/>
          </a:xfrm>
        </p:grpSpPr>
        <p:sp>
          <p:nvSpPr>
            <p:cNvPr id="7424" name="Google Shape;7424;p6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65"/>
          <p:cNvGrpSpPr/>
          <p:nvPr/>
        </p:nvGrpSpPr>
        <p:grpSpPr>
          <a:xfrm>
            <a:off x="6785982" y="2205191"/>
            <a:ext cx="420811" cy="419659"/>
            <a:chOff x="-2671375" y="3597450"/>
            <a:chExt cx="292250" cy="291450"/>
          </a:xfrm>
        </p:grpSpPr>
        <p:sp>
          <p:nvSpPr>
            <p:cNvPr id="7430" name="Google Shape;7430;p6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65"/>
          <p:cNvGrpSpPr/>
          <p:nvPr/>
        </p:nvGrpSpPr>
        <p:grpSpPr>
          <a:xfrm>
            <a:off x="6796765" y="2755691"/>
            <a:ext cx="423043" cy="421927"/>
            <a:chOff x="-2670575" y="3956600"/>
            <a:chExt cx="293800" cy="293025"/>
          </a:xfrm>
        </p:grpSpPr>
        <p:sp>
          <p:nvSpPr>
            <p:cNvPr id="7433" name="Google Shape;7433;p6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65"/>
          <p:cNvGrpSpPr/>
          <p:nvPr/>
        </p:nvGrpSpPr>
        <p:grpSpPr>
          <a:xfrm>
            <a:off x="3054285" y="3311947"/>
            <a:ext cx="426462" cy="418363"/>
            <a:chOff x="-1183550" y="3586525"/>
            <a:chExt cx="296175" cy="290550"/>
          </a:xfrm>
        </p:grpSpPr>
        <p:sp>
          <p:nvSpPr>
            <p:cNvPr id="7438" name="Google Shape;7438;p6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65"/>
          <p:cNvGrpSpPr/>
          <p:nvPr/>
        </p:nvGrpSpPr>
        <p:grpSpPr>
          <a:xfrm>
            <a:off x="1917896" y="1689799"/>
            <a:ext cx="420811" cy="418507"/>
            <a:chOff x="-5971525" y="3273750"/>
            <a:chExt cx="292250" cy="290650"/>
          </a:xfrm>
        </p:grpSpPr>
        <p:sp>
          <p:nvSpPr>
            <p:cNvPr id="7448" name="Google Shape;7448;p6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65"/>
          <p:cNvGrpSpPr/>
          <p:nvPr/>
        </p:nvGrpSpPr>
        <p:grpSpPr>
          <a:xfrm>
            <a:off x="1912226" y="2203826"/>
            <a:ext cx="432150" cy="422395"/>
            <a:chOff x="-5974675" y="3632100"/>
            <a:chExt cx="300125" cy="293350"/>
          </a:xfrm>
        </p:grpSpPr>
        <p:sp>
          <p:nvSpPr>
            <p:cNvPr id="7451" name="Google Shape;7451;p6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65"/>
          <p:cNvGrpSpPr/>
          <p:nvPr/>
        </p:nvGrpSpPr>
        <p:grpSpPr>
          <a:xfrm>
            <a:off x="1942267" y="2755694"/>
            <a:ext cx="395865" cy="421927"/>
            <a:chOff x="-5971525" y="3990475"/>
            <a:chExt cx="274925" cy="293025"/>
          </a:xfrm>
        </p:grpSpPr>
        <p:sp>
          <p:nvSpPr>
            <p:cNvPr id="7455" name="Google Shape;7455;p6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65"/>
          <p:cNvGrpSpPr/>
          <p:nvPr/>
        </p:nvGrpSpPr>
        <p:grpSpPr>
          <a:xfrm>
            <a:off x="4615473" y="1689798"/>
            <a:ext cx="420775" cy="418507"/>
            <a:chOff x="-4118225" y="3253275"/>
            <a:chExt cx="292225" cy="290650"/>
          </a:xfrm>
        </p:grpSpPr>
        <p:sp>
          <p:nvSpPr>
            <p:cNvPr id="7460" name="Google Shape;7460;p6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65"/>
          <p:cNvGrpSpPr/>
          <p:nvPr/>
        </p:nvGrpSpPr>
        <p:grpSpPr>
          <a:xfrm>
            <a:off x="4665924" y="2204922"/>
            <a:ext cx="319874" cy="420199"/>
            <a:chOff x="-4082800" y="3612425"/>
            <a:chExt cx="222150" cy="291825"/>
          </a:xfrm>
        </p:grpSpPr>
        <p:sp>
          <p:nvSpPr>
            <p:cNvPr id="7463" name="Google Shape;7463;p6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65"/>
          <p:cNvGrpSpPr/>
          <p:nvPr/>
        </p:nvGrpSpPr>
        <p:grpSpPr>
          <a:xfrm>
            <a:off x="4627372" y="2769876"/>
            <a:ext cx="420775" cy="393561"/>
            <a:chOff x="-4118225" y="3990475"/>
            <a:chExt cx="292225" cy="273325"/>
          </a:xfrm>
        </p:grpSpPr>
        <p:sp>
          <p:nvSpPr>
            <p:cNvPr id="7467" name="Google Shape;7467;p6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65"/>
          <p:cNvGrpSpPr/>
          <p:nvPr/>
        </p:nvGrpSpPr>
        <p:grpSpPr>
          <a:xfrm>
            <a:off x="7338026" y="1688087"/>
            <a:ext cx="394713" cy="421927"/>
            <a:chOff x="-2312225" y="3238300"/>
            <a:chExt cx="274125" cy="293025"/>
          </a:xfrm>
        </p:grpSpPr>
        <p:sp>
          <p:nvSpPr>
            <p:cNvPr id="7472" name="Google Shape;7472;p6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65"/>
          <p:cNvGrpSpPr/>
          <p:nvPr/>
        </p:nvGrpSpPr>
        <p:grpSpPr>
          <a:xfrm>
            <a:off x="7335742" y="2756825"/>
            <a:ext cx="423079" cy="419659"/>
            <a:chOff x="-2310650" y="3958175"/>
            <a:chExt cx="293825" cy="291450"/>
          </a:xfrm>
        </p:grpSpPr>
        <p:sp>
          <p:nvSpPr>
            <p:cNvPr id="7475" name="Google Shape;7475;p6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65"/>
          <p:cNvGrpSpPr/>
          <p:nvPr/>
        </p:nvGrpSpPr>
        <p:grpSpPr>
          <a:xfrm>
            <a:off x="4702603" y="3308459"/>
            <a:ext cx="424159" cy="419659"/>
            <a:chOff x="-1182750" y="3962900"/>
            <a:chExt cx="294575" cy="291450"/>
          </a:xfrm>
        </p:grpSpPr>
        <p:sp>
          <p:nvSpPr>
            <p:cNvPr id="7478" name="Google Shape;7478;p6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65"/>
          <p:cNvGrpSpPr/>
          <p:nvPr/>
        </p:nvGrpSpPr>
        <p:grpSpPr>
          <a:xfrm>
            <a:off x="2455739" y="1689223"/>
            <a:ext cx="424195" cy="419659"/>
            <a:chOff x="-5611575" y="3272950"/>
            <a:chExt cx="294600" cy="291450"/>
          </a:xfrm>
        </p:grpSpPr>
        <p:sp>
          <p:nvSpPr>
            <p:cNvPr id="7486" name="Google Shape;7486;p6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65"/>
          <p:cNvGrpSpPr/>
          <p:nvPr/>
        </p:nvGrpSpPr>
        <p:grpSpPr>
          <a:xfrm>
            <a:off x="2455739" y="2205770"/>
            <a:ext cx="424195" cy="418507"/>
            <a:chOff x="-5613150" y="3632900"/>
            <a:chExt cx="294600" cy="290650"/>
          </a:xfrm>
        </p:grpSpPr>
        <p:sp>
          <p:nvSpPr>
            <p:cNvPr id="7492" name="Google Shape;7492;p6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65"/>
          <p:cNvGrpSpPr/>
          <p:nvPr/>
        </p:nvGrpSpPr>
        <p:grpSpPr>
          <a:xfrm>
            <a:off x="7324977" y="2153586"/>
            <a:ext cx="420811" cy="522864"/>
            <a:chOff x="-2310650" y="3525775"/>
            <a:chExt cx="292250" cy="363125"/>
          </a:xfrm>
        </p:grpSpPr>
        <p:sp>
          <p:nvSpPr>
            <p:cNvPr id="7495" name="Google Shape;7495;p6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65"/>
          <p:cNvGrpSpPr/>
          <p:nvPr/>
        </p:nvGrpSpPr>
        <p:grpSpPr>
          <a:xfrm>
            <a:off x="2467638" y="2756270"/>
            <a:ext cx="424195" cy="420775"/>
            <a:chOff x="-5613150" y="3991275"/>
            <a:chExt cx="294600" cy="292225"/>
          </a:xfrm>
        </p:grpSpPr>
        <p:sp>
          <p:nvSpPr>
            <p:cNvPr id="7500" name="Google Shape;7500;p6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5"/>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5"/>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65"/>
          <p:cNvGrpSpPr/>
          <p:nvPr/>
        </p:nvGrpSpPr>
        <p:grpSpPr>
          <a:xfrm>
            <a:off x="5139126" y="1689438"/>
            <a:ext cx="434634" cy="419227"/>
            <a:chOff x="-3768700" y="3253275"/>
            <a:chExt cx="301850" cy="291150"/>
          </a:xfrm>
        </p:grpSpPr>
        <p:sp>
          <p:nvSpPr>
            <p:cNvPr id="7510" name="Google Shape;7510;p6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65"/>
          <p:cNvGrpSpPr/>
          <p:nvPr/>
        </p:nvGrpSpPr>
        <p:grpSpPr>
          <a:xfrm>
            <a:off x="5143209" y="2217090"/>
            <a:ext cx="426462" cy="395865"/>
            <a:chOff x="-3808700" y="3628950"/>
            <a:chExt cx="296175" cy="274925"/>
          </a:xfrm>
        </p:grpSpPr>
        <p:sp>
          <p:nvSpPr>
            <p:cNvPr id="7514" name="Google Shape;7514;p6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65"/>
          <p:cNvGrpSpPr/>
          <p:nvPr/>
        </p:nvGrpSpPr>
        <p:grpSpPr>
          <a:xfrm>
            <a:off x="5208420" y="2756412"/>
            <a:ext cx="419443" cy="420487"/>
            <a:chOff x="-3771675" y="3971775"/>
            <a:chExt cx="291300" cy="292025"/>
          </a:xfrm>
        </p:grpSpPr>
        <p:sp>
          <p:nvSpPr>
            <p:cNvPr id="7518" name="Google Shape;7518;p6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65"/>
          <p:cNvGrpSpPr/>
          <p:nvPr/>
        </p:nvGrpSpPr>
        <p:grpSpPr>
          <a:xfrm>
            <a:off x="7869864" y="1716461"/>
            <a:ext cx="420271" cy="320774"/>
            <a:chOff x="-1951475" y="3273100"/>
            <a:chExt cx="291875" cy="222775"/>
          </a:xfrm>
        </p:grpSpPr>
        <p:sp>
          <p:nvSpPr>
            <p:cNvPr id="7524" name="Google Shape;7524;p6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65"/>
          <p:cNvGrpSpPr/>
          <p:nvPr/>
        </p:nvGrpSpPr>
        <p:grpSpPr>
          <a:xfrm>
            <a:off x="7867344" y="2205191"/>
            <a:ext cx="425310" cy="419659"/>
            <a:chOff x="-1951475" y="3597450"/>
            <a:chExt cx="295375" cy="291450"/>
          </a:xfrm>
        </p:grpSpPr>
        <p:sp>
          <p:nvSpPr>
            <p:cNvPr id="7528" name="Google Shape;7528;p6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65"/>
          <p:cNvGrpSpPr/>
          <p:nvPr/>
        </p:nvGrpSpPr>
        <p:grpSpPr>
          <a:xfrm>
            <a:off x="7869595" y="2756825"/>
            <a:ext cx="444605" cy="419659"/>
            <a:chOff x="-1960150" y="3956600"/>
            <a:chExt cx="308775" cy="291450"/>
          </a:xfrm>
        </p:grpSpPr>
        <p:sp>
          <p:nvSpPr>
            <p:cNvPr id="7533" name="Google Shape;7533;p6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65"/>
          <p:cNvGrpSpPr/>
          <p:nvPr/>
        </p:nvGrpSpPr>
        <p:grpSpPr>
          <a:xfrm>
            <a:off x="1923633" y="3307636"/>
            <a:ext cx="420775" cy="420775"/>
            <a:chOff x="-804700" y="3226500"/>
            <a:chExt cx="292225" cy="292225"/>
          </a:xfrm>
        </p:grpSpPr>
        <p:sp>
          <p:nvSpPr>
            <p:cNvPr id="7536" name="Google Shape;7536;p6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65"/>
          <p:cNvGrpSpPr/>
          <p:nvPr/>
        </p:nvGrpSpPr>
        <p:grpSpPr>
          <a:xfrm>
            <a:off x="3003724" y="1688647"/>
            <a:ext cx="420775" cy="420811"/>
            <a:chOff x="-5251625" y="3272950"/>
            <a:chExt cx="292225" cy="292250"/>
          </a:xfrm>
        </p:grpSpPr>
        <p:sp>
          <p:nvSpPr>
            <p:cNvPr id="7544" name="Google Shape;7544;p6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65"/>
          <p:cNvGrpSpPr/>
          <p:nvPr/>
        </p:nvGrpSpPr>
        <p:grpSpPr>
          <a:xfrm>
            <a:off x="3000322" y="2204348"/>
            <a:ext cx="427578" cy="421351"/>
            <a:chOff x="-5254775" y="3631325"/>
            <a:chExt cx="296950" cy="292625"/>
          </a:xfrm>
        </p:grpSpPr>
        <p:sp>
          <p:nvSpPr>
            <p:cNvPr id="7548" name="Google Shape;7548;p6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65"/>
          <p:cNvGrpSpPr/>
          <p:nvPr/>
        </p:nvGrpSpPr>
        <p:grpSpPr>
          <a:xfrm>
            <a:off x="3016181" y="2756270"/>
            <a:ext cx="419659" cy="420775"/>
            <a:chOff x="-5251625" y="3991275"/>
            <a:chExt cx="291450" cy="292225"/>
          </a:xfrm>
        </p:grpSpPr>
        <p:sp>
          <p:nvSpPr>
            <p:cNvPr id="7556" name="Google Shape;7556;p6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65"/>
          <p:cNvGrpSpPr/>
          <p:nvPr/>
        </p:nvGrpSpPr>
        <p:grpSpPr>
          <a:xfrm>
            <a:off x="5756763" y="1689240"/>
            <a:ext cx="319874" cy="419623"/>
            <a:chOff x="-3365275" y="3253275"/>
            <a:chExt cx="222150" cy="291425"/>
          </a:xfrm>
        </p:grpSpPr>
        <p:sp>
          <p:nvSpPr>
            <p:cNvPr id="7562" name="Google Shape;7562;p6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65"/>
          <p:cNvGrpSpPr/>
          <p:nvPr/>
        </p:nvGrpSpPr>
        <p:grpSpPr>
          <a:xfrm>
            <a:off x="5730701" y="2204058"/>
            <a:ext cx="371998" cy="421927"/>
            <a:chOff x="-3383375" y="3611625"/>
            <a:chExt cx="258350" cy="293025"/>
          </a:xfrm>
        </p:grpSpPr>
        <p:sp>
          <p:nvSpPr>
            <p:cNvPr id="7565" name="Google Shape;7565;p6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65"/>
          <p:cNvGrpSpPr/>
          <p:nvPr/>
        </p:nvGrpSpPr>
        <p:grpSpPr>
          <a:xfrm>
            <a:off x="5793050" y="2756826"/>
            <a:ext cx="271097" cy="419659"/>
            <a:chOff x="-3347950" y="3971575"/>
            <a:chExt cx="188275" cy="291450"/>
          </a:xfrm>
        </p:grpSpPr>
        <p:sp>
          <p:nvSpPr>
            <p:cNvPr id="7568" name="Google Shape;7568;p6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65"/>
          <p:cNvGrpSpPr/>
          <p:nvPr/>
        </p:nvGrpSpPr>
        <p:grpSpPr>
          <a:xfrm>
            <a:off x="842909" y="3307061"/>
            <a:ext cx="371998" cy="421927"/>
            <a:chOff x="-1575775" y="3238300"/>
            <a:chExt cx="258350" cy="293025"/>
          </a:xfrm>
        </p:grpSpPr>
        <p:sp>
          <p:nvSpPr>
            <p:cNvPr id="7572" name="Google Shape;7572;p65"/>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65"/>
          <p:cNvGrpSpPr/>
          <p:nvPr/>
        </p:nvGrpSpPr>
        <p:grpSpPr>
          <a:xfrm>
            <a:off x="2487807" y="3309051"/>
            <a:ext cx="423079" cy="424159"/>
            <a:chOff x="-1591550" y="3597475"/>
            <a:chExt cx="293825" cy="294575"/>
          </a:xfrm>
        </p:grpSpPr>
        <p:sp>
          <p:nvSpPr>
            <p:cNvPr id="7578" name="Google Shape;7578;p6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65"/>
          <p:cNvGrpSpPr/>
          <p:nvPr/>
        </p:nvGrpSpPr>
        <p:grpSpPr>
          <a:xfrm>
            <a:off x="4137277" y="3318663"/>
            <a:ext cx="421927" cy="399248"/>
            <a:chOff x="-1592325" y="3957400"/>
            <a:chExt cx="293025" cy="277275"/>
          </a:xfrm>
        </p:grpSpPr>
        <p:sp>
          <p:nvSpPr>
            <p:cNvPr id="7582" name="Google Shape;7582;p6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65"/>
          <p:cNvGrpSpPr/>
          <p:nvPr/>
        </p:nvGrpSpPr>
        <p:grpSpPr>
          <a:xfrm>
            <a:off x="3624147" y="3310744"/>
            <a:ext cx="369730" cy="420775"/>
            <a:chOff x="-778700" y="3612425"/>
            <a:chExt cx="256775" cy="292225"/>
          </a:xfrm>
        </p:grpSpPr>
        <p:sp>
          <p:nvSpPr>
            <p:cNvPr id="7587" name="Google Shape;7587;p6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65"/>
          <p:cNvGrpSpPr/>
          <p:nvPr/>
        </p:nvGrpSpPr>
        <p:grpSpPr>
          <a:xfrm>
            <a:off x="6095649" y="3828305"/>
            <a:ext cx="340731" cy="387641"/>
            <a:chOff x="7728464" y="1561258"/>
            <a:chExt cx="349719" cy="397866"/>
          </a:xfrm>
        </p:grpSpPr>
        <p:sp>
          <p:nvSpPr>
            <p:cNvPr id="7594" name="Google Shape;7594;p6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65"/>
          <p:cNvGrpSpPr/>
          <p:nvPr/>
        </p:nvGrpSpPr>
        <p:grpSpPr>
          <a:xfrm>
            <a:off x="4018617" y="3828305"/>
            <a:ext cx="387681" cy="387641"/>
            <a:chOff x="5611350" y="1561258"/>
            <a:chExt cx="397907" cy="397866"/>
          </a:xfrm>
        </p:grpSpPr>
        <p:sp>
          <p:nvSpPr>
            <p:cNvPr id="7597" name="Google Shape;7597;p6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65"/>
          <p:cNvGrpSpPr/>
          <p:nvPr/>
        </p:nvGrpSpPr>
        <p:grpSpPr>
          <a:xfrm>
            <a:off x="4537903" y="3925571"/>
            <a:ext cx="387610" cy="193109"/>
            <a:chOff x="6140660" y="1661097"/>
            <a:chExt cx="397835" cy="198202"/>
          </a:xfrm>
        </p:grpSpPr>
        <p:sp>
          <p:nvSpPr>
            <p:cNvPr id="7602" name="Google Shape;7602;p6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65"/>
          <p:cNvGrpSpPr/>
          <p:nvPr/>
        </p:nvGrpSpPr>
        <p:grpSpPr>
          <a:xfrm>
            <a:off x="5057118" y="3828305"/>
            <a:ext cx="387681" cy="387641"/>
            <a:chOff x="6669907" y="1561258"/>
            <a:chExt cx="397907" cy="397866"/>
          </a:xfrm>
        </p:grpSpPr>
        <p:sp>
          <p:nvSpPr>
            <p:cNvPr id="7607" name="Google Shape;7607;p6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65"/>
          <p:cNvGrpSpPr/>
          <p:nvPr/>
        </p:nvGrpSpPr>
        <p:grpSpPr>
          <a:xfrm>
            <a:off x="1942348" y="3885842"/>
            <a:ext cx="387681" cy="272572"/>
            <a:chOff x="3386036" y="1746339"/>
            <a:chExt cx="397907" cy="279762"/>
          </a:xfrm>
        </p:grpSpPr>
        <p:sp>
          <p:nvSpPr>
            <p:cNvPr id="7613" name="Google Shape;7613;p6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65"/>
          <p:cNvGrpSpPr/>
          <p:nvPr/>
        </p:nvGrpSpPr>
        <p:grpSpPr>
          <a:xfrm>
            <a:off x="2980045" y="3828288"/>
            <a:ext cx="387681" cy="387681"/>
            <a:chOff x="4417380" y="1687279"/>
            <a:chExt cx="397907" cy="397907"/>
          </a:xfrm>
        </p:grpSpPr>
        <p:sp>
          <p:nvSpPr>
            <p:cNvPr id="7616" name="Google Shape;7616;p6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65"/>
          <p:cNvGrpSpPr/>
          <p:nvPr/>
        </p:nvGrpSpPr>
        <p:grpSpPr>
          <a:xfrm>
            <a:off x="7926526" y="3308537"/>
            <a:ext cx="387661" cy="387661"/>
            <a:chOff x="2869999" y="1687279"/>
            <a:chExt cx="397887" cy="397887"/>
          </a:xfrm>
        </p:grpSpPr>
        <p:sp>
          <p:nvSpPr>
            <p:cNvPr id="7619" name="Google Shape;7619;p6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65"/>
          <p:cNvGrpSpPr/>
          <p:nvPr/>
        </p:nvGrpSpPr>
        <p:grpSpPr>
          <a:xfrm>
            <a:off x="2461634" y="3828664"/>
            <a:ext cx="386807" cy="386929"/>
            <a:chOff x="3902887" y="1687655"/>
            <a:chExt cx="397010" cy="397135"/>
          </a:xfrm>
        </p:grpSpPr>
        <p:sp>
          <p:nvSpPr>
            <p:cNvPr id="7622" name="Google Shape;7622;p6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65"/>
          <p:cNvGrpSpPr/>
          <p:nvPr/>
        </p:nvGrpSpPr>
        <p:grpSpPr>
          <a:xfrm>
            <a:off x="3499331" y="3828344"/>
            <a:ext cx="387681" cy="387681"/>
            <a:chOff x="4933458" y="1687279"/>
            <a:chExt cx="397907" cy="397907"/>
          </a:xfrm>
        </p:grpSpPr>
        <p:sp>
          <p:nvSpPr>
            <p:cNvPr id="7625" name="Google Shape;7625;p6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7" name="Google Shape;7627;p65"/>
          <p:cNvGrpSpPr/>
          <p:nvPr/>
        </p:nvGrpSpPr>
        <p:grpSpPr>
          <a:xfrm>
            <a:off x="5273586" y="3308775"/>
            <a:ext cx="387681" cy="387661"/>
            <a:chOff x="266768" y="1721375"/>
            <a:chExt cx="397907" cy="397887"/>
          </a:xfrm>
        </p:grpSpPr>
        <p:sp>
          <p:nvSpPr>
            <p:cNvPr id="7628" name="Google Shape;7628;p6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65"/>
          <p:cNvGrpSpPr/>
          <p:nvPr/>
        </p:nvGrpSpPr>
        <p:grpSpPr>
          <a:xfrm>
            <a:off x="7395588" y="3308924"/>
            <a:ext cx="387539" cy="386888"/>
            <a:chOff x="2408992" y="1722875"/>
            <a:chExt cx="397761" cy="397093"/>
          </a:xfrm>
        </p:grpSpPr>
        <p:sp>
          <p:nvSpPr>
            <p:cNvPr id="7631" name="Google Shape;7631;p6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65"/>
          <p:cNvGrpSpPr/>
          <p:nvPr/>
        </p:nvGrpSpPr>
        <p:grpSpPr>
          <a:xfrm>
            <a:off x="5576404" y="3828305"/>
            <a:ext cx="387641" cy="387641"/>
            <a:chOff x="7199196" y="1561258"/>
            <a:chExt cx="397866" cy="397866"/>
          </a:xfrm>
        </p:grpSpPr>
        <p:sp>
          <p:nvSpPr>
            <p:cNvPr id="7634" name="Google Shape;7634;p6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65"/>
          <p:cNvGrpSpPr/>
          <p:nvPr/>
        </p:nvGrpSpPr>
        <p:grpSpPr>
          <a:xfrm>
            <a:off x="6332282" y="3308537"/>
            <a:ext cx="387661" cy="387661"/>
            <a:chOff x="1379798" y="1723250"/>
            <a:chExt cx="397887" cy="397887"/>
          </a:xfrm>
        </p:grpSpPr>
        <p:sp>
          <p:nvSpPr>
            <p:cNvPr id="7638" name="Google Shape;7638;p6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65"/>
          <p:cNvGrpSpPr/>
          <p:nvPr/>
        </p:nvGrpSpPr>
        <p:grpSpPr>
          <a:xfrm>
            <a:off x="5801242" y="3308537"/>
            <a:ext cx="387641" cy="387661"/>
            <a:chOff x="864491" y="1723250"/>
            <a:chExt cx="397866" cy="397887"/>
          </a:xfrm>
        </p:grpSpPr>
        <p:sp>
          <p:nvSpPr>
            <p:cNvPr id="7643" name="Google Shape;7643;p6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6" name="Google Shape;7646;p65"/>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7" name="Google Shape;7647;p65"/>
          <p:cNvGrpSpPr/>
          <p:nvPr/>
        </p:nvGrpSpPr>
        <p:grpSpPr>
          <a:xfrm>
            <a:off x="6568070" y="3827060"/>
            <a:ext cx="388966" cy="388966"/>
            <a:chOff x="1190625" y="238125"/>
            <a:chExt cx="5235075" cy="5235075"/>
          </a:xfrm>
        </p:grpSpPr>
        <p:sp>
          <p:nvSpPr>
            <p:cNvPr id="7648" name="Google Shape;7648;p6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0" name="Google Shape;7650;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0"/>
          <p:cNvSpPr txBox="1"/>
          <p:nvPr>
            <p:ph type="title"/>
          </p:nvPr>
        </p:nvSpPr>
        <p:spPr>
          <a:xfrm>
            <a:off x="713225" y="1198900"/>
            <a:ext cx="429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a:t>
            </a:r>
            <a:r>
              <a:rPr i="1" lang="en"/>
              <a:t>column</a:t>
            </a:r>
            <a:endParaRPr i="1"/>
          </a:p>
        </p:txBody>
      </p:sp>
      <p:sp>
        <p:nvSpPr>
          <p:cNvPr id="230" name="Google Shape;230;p30"/>
          <p:cNvSpPr txBox="1"/>
          <p:nvPr>
            <p:ph idx="1" type="subTitle"/>
          </p:nvPr>
        </p:nvSpPr>
        <p:spPr>
          <a:xfrm>
            <a:off x="713225" y="1959898"/>
            <a:ext cx="4294800" cy="18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a:t>
            </a:r>
            <a:endParaRPr/>
          </a:p>
          <a:p>
            <a:pPr indent="-304800" lvl="0" marL="457200" rtl="0" algn="l">
              <a:spcBef>
                <a:spcPts val="1000"/>
              </a:spcBef>
              <a:spcAft>
                <a:spcPts val="0"/>
              </a:spcAft>
              <a:buSzPts val="1200"/>
              <a:buChar char="●"/>
            </a:pPr>
            <a:r>
              <a:rPr lang="en"/>
              <a:t>They’re simple </a:t>
            </a:r>
            <a:endParaRPr/>
          </a:p>
          <a:p>
            <a:pPr indent="-304800" lvl="0" marL="457200" rtl="0" algn="l">
              <a:spcBef>
                <a:spcPts val="0"/>
              </a:spcBef>
              <a:spcAft>
                <a:spcPts val="0"/>
              </a:spcAft>
              <a:buSzPts val="1200"/>
              <a:buChar char="●"/>
            </a:pPr>
            <a:r>
              <a:rPr lang="en"/>
              <a:t>You can organize your ideas clearly</a:t>
            </a:r>
            <a:endParaRPr/>
          </a:p>
          <a:p>
            <a:pPr indent="-304800" lvl="0" marL="457200" rtl="0" algn="l">
              <a:spcBef>
                <a:spcPts val="0"/>
              </a:spcBef>
              <a:spcAft>
                <a:spcPts val="0"/>
              </a:spcAft>
              <a:buSzPts val="1200"/>
              <a:buChar char="●"/>
            </a:pPr>
            <a:r>
              <a:rPr lang="en"/>
              <a:t>You’ll never forget to buy milk!</a:t>
            </a:r>
            <a:endParaRPr/>
          </a:p>
          <a:p>
            <a:pPr indent="0" lvl="0" marL="0" rtl="0" algn="l">
              <a:spcBef>
                <a:spcPts val="1000"/>
              </a:spcBef>
              <a:spcAft>
                <a:spcPts val="0"/>
              </a:spcAft>
              <a:buNone/>
            </a:pPr>
            <a:r>
              <a:rPr lang="en"/>
              <a:t>You can replace the image. Just right-click on it and select “Replace image”</a:t>
            </a:r>
            <a:endParaRPr/>
          </a:p>
        </p:txBody>
      </p:sp>
      <p:pic>
        <p:nvPicPr>
          <p:cNvPr id="231" name="Google Shape;231;p30"/>
          <p:cNvPicPr preferRelativeResize="0"/>
          <p:nvPr>
            <p:ph idx="2" type="pic"/>
          </p:nvPr>
        </p:nvPicPr>
        <p:blipFill rotWithShape="1">
          <a:blip r:embed="rId3">
            <a:alphaModFix/>
          </a:blip>
          <a:srcRect b="0" l="11000" r="0" t="13494"/>
          <a:stretch/>
        </p:blipFill>
        <p:spPr>
          <a:xfrm>
            <a:off x="5617162" y="0"/>
            <a:ext cx="3526846" cy="5143501"/>
          </a:xfrm>
          <a:prstGeom prst="rect">
            <a:avLst/>
          </a:prstGeom>
        </p:spPr>
      </p:pic>
      <p:sp>
        <p:nvSpPr>
          <p:cNvPr id="232" name="Google Shape;232;p30"/>
          <p:cNvSpPr/>
          <p:nvPr/>
        </p:nvSpPr>
        <p:spPr>
          <a:xfrm>
            <a:off x="811980" y="3980525"/>
            <a:ext cx="427595" cy="475800"/>
          </a:xfrm>
          <a:prstGeom prst="rect">
            <a:avLst/>
          </a:prstGeom>
        </p:spPr>
        <p:txBody>
          <a:bodyPr>
            <a:prstTxWarp prst="textPlain"/>
          </a:bodyPr>
          <a:lstStyle/>
          <a:p>
            <a:pPr lvl="0" algn="ctr"/>
            <a:r>
              <a:rPr b="0" i="0">
                <a:ln>
                  <a:noFill/>
                </a:ln>
                <a:solidFill>
                  <a:schemeClr val="dk1"/>
                </a:solidFill>
                <a:latin typeface="Bodoni Moda"/>
              </a:rPr>
              <a:t>*</a:t>
            </a:r>
          </a:p>
        </p:txBody>
      </p:sp>
      <p:sp>
        <p:nvSpPr>
          <p:cNvPr id="233" name="Google Shape;233;p30"/>
          <p:cNvSpPr/>
          <p:nvPr/>
        </p:nvSpPr>
        <p:spPr>
          <a:xfrm rot="10800000">
            <a:off x="5612075" y="0"/>
            <a:ext cx="1781700" cy="5143500"/>
          </a:xfrm>
          <a:prstGeom prst="rect">
            <a:avLst/>
          </a:prstGeom>
          <a:gradFill>
            <a:gsLst>
              <a:gs pos="0">
                <a:srgbClr val="FFFFFF">
                  <a:alpha val="0"/>
                </a:srgbClr>
              </a:gs>
              <a:gs pos="22000">
                <a:srgbClr val="FFFFFF">
                  <a:alpha val="0"/>
                </a:srgbClr>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 name="Google Shape;234;p30"/>
          <p:cNvCxnSpPr/>
          <p:nvPr/>
        </p:nvCxnSpPr>
        <p:spPr>
          <a:xfrm>
            <a:off x="6703975" y="4922875"/>
            <a:ext cx="2436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54" name="Shape 7654"/>
        <p:cNvGrpSpPr/>
        <p:nvPr/>
      </p:nvGrpSpPr>
      <p:grpSpPr>
        <a:xfrm>
          <a:off x="0" y="0"/>
          <a:ext cx="0" cy="0"/>
          <a:chOff x="0" y="0"/>
          <a:chExt cx="0" cy="0"/>
        </a:xfrm>
      </p:grpSpPr>
      <p:pic>
        <p:nvPicPr>
          <p:cNvPr id="7655" name="Google Shape;7655;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type="title"/>
          </p:nvPr>
        </p:nvSpPr>
        <p:spPr>
          <a:xfrm>
            <a:off x="3791025" y="2811200"/>
            <a:ext cx="4637700" cy="1043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Section </a:t>
            </a:r>
            <a:r>
              <a:rPr i="1" lang="en"/>
              <a:t>header</a:t>
            </a:r>
            <a:endParaRPr i="1"/>
          </a:p>
        </p:txBody>
      </p:sp>
      <p:sp>
        <p:nvSpPr>
          <p:cNvPr id="240" name="Google Shape;240;p31"/>
          <p:cNvSpPr txBox="1"/>
          <p:nvPr>
            <p:ph idx="2" type="title"/>
          </p:nvPr>
        </p:nvSpPr>
        <p:spPr>
          <a:xfrm>
            <a:off x="3791025" y="1796875"/>
            <a:ext cx="1937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241" name="Google Shape;241;p31"/>
          <p:cNvPicPr preferRelativeResize="0"/>
          <p:nvPr>
            <p:ph idx="3" type="pic"/>
          </p:nvPr>
        </p:nvPicPr>
        <p:blipFill rotWithShape="1">
          <a:blip r:embed="rId3">
            <a:alphaModFix/>
          </a:blip>
          <a:srcRect b="932" l="0" r="0" t="932"/>
          <a:stretch/>
        </p:blipFill>
        <p:spPr>
          <a:xfrm>
            <a:off x="7" y="32"/>
            <a:ext cx="3493499" cy="5143501"/>
          </a:xfrm>
          <a:prstGeom prst="rect">
            <a:avLst/>
          </a:prstGeom>
        </p:spPr>
      </p:pic>
      <p:sp>
        <p:nvSpPr>
          <p:cNvPr id="242" name="Google Shape;242;p31"/>
          <p:cNvSpPr/>
          <p:nvPr/>
        </p:nvSpPr>
        <p:spPr>
          <a:xfrm>
            <a:off x="3934480" y="539500"/>
            <a:ext cx="427595" cy="475800"/>
          </a:xfrm>
          <a:prstGeom prst="rect">
            <a:avLst/>
          </a:prstGeom>
        </p:spPr>
        <p:txBody>
          <a:bodyPr>
            <a:prstTxWarp prst="textPlain"/>
          </a:bodyPr>
          <a:lstStyle/>
          <a:p>
            <a:pPr lvl="0" algn="ctr"/>
            <a:r>
              <a:rPr b="0" i="0">
                <a:ln>
                  <a:noFill/>
                </a:ln>
                <a:solidFill>
                  <a:schemeClr val="dk1"/>
                </a:solidFill>
                <a:latin typeface="Bodoni Moda"/>
              </a:rPr>
              <a:t>*</a:t>
            </a:r>
          </a:p>
        </p:txBody>
      </p:sp>
      <p:cxnSp>
        <p:nvCxnSpPr>
          <p:cNvPr id="243" name="Google Shape;243;p31"/>
          <p:cNvCxnSpPr/>
          <p:nvPr/>
        </p:nvCxnSpPr>
        <p:spPr>
          <a:xfrm>
            <a:off x="3801865" y="2810950"/>
            <a:ext cx="4629000" cy="0"/>
          </a:xfrm>
          <a:prstGeom prst="straightConnector1">
            <a:avLst/>
          </a:prstGeom>
          <a:noFill/>
          <a:ln cap="flat" cmpd="sng" w="9525">
            <a:solidFill>
              <a:schemeClr val="dk1"/>
            </a:solidFill>
            <a:prstDash val="solid"/>
            <a:round/>
            <a:headEnd len="med" w="med" type="none"/>
            <a:tailEnd len="med" w="med" type="none"/>
          </a:ln>
        </p:spPr>
      </p:cxnSp>
      <p:sp>
        <p:nvSpPr>
          <p:cNvPr id="244" name="Google Shape;244;p31"/>
          <p:cNvSpPr/>
          <p:nvPr/>
        </p:nvSpPr>
        <p:spPr>
          <a:xfrm>
            <a:off x="1720935" y="0"/>
            <a:ext cx="1781700" cy="5143500"/>
          </a:xfrm>
          <a:prstGeom prst="rect">
            <a:avLst/>
          </a:prstGeom>
          <a:gradFill>
            <a:gsLst>
              <a:gs pos="0">
                <a:srgbClr val="FFFFFF">
                  <a:alpha val="0"/>
                </a:srgbClr>
              </a:gs>
              <a:gs pos="22000">
                <a:srgbClr val="FFFFFF">
                  <a:alpha val="0"/>
                </a:srgbClr>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 name="Google Shape;245;p31"/>
          <p:cNvCxnSpPr/>
          <p:nvPr/>
        </p:nvCxnSpPr>
        <p:spPr>
          <a:xfrm>
            <a:off x="-9625" y="4899025"/>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246" name="Google Shape;246;p31"/>
          <p:cNvCxnSpPr/>
          <p:nvPr/>
        </p:nvCxnSpPr>
        <p:spPr>
          <a:xfrm>
            <a:off x="234375" y="244200"/>
            <a:ext cx="0" cy="489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2"/>
          <p:cNvSpPr txBox="1"/>
          <p:nvPr>
            <p:ph idx="4" type="subTitle"/>
          </p:nvPr>
        </p:nvSpPr>
        <p:spPr>
          <a:xfrm>
            <a:off x="4419454" y="1683050"/>
            <a:ext cx="29781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252" name="Google Shape;252;p32"/>
          <p:cNvSpPr txBox="1"/>
          <p:nvPr>
            <p:ph type="title"/>
          </p:nvPr>
        </p:nvSpPr>
        <p:spPr>
          <a:xfrm>
            <a:off x="720000" y="539500"/>
            <a:ext cx="7114500" cy="6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a:t>
            </a:r>
            <a:r>
              <a:rPr i="1" lang="en"/>
              <a:t>columns</a:t>
            </a:r>
            <a:endParaRPr i="1"/>
          </a:p>
        </p:txBody>
      </p:sp>
      <p:sp>
        <p:nvSpPr>
          <p:cNvPr id="253" name="Google Shape;253;p32"/>
          <p:cNvSpPr txBox="1"/>
          <p:nvPr>
            <p:ph idx="1" type="subTitle"/>
          </p:nvPr>
        </p:nvSpPr>
        <p:spPr>
          <a:xfrm>
            <a:off x="4419452" y="2372605"/>
            <a:ext cx="2978100" cy="17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54" name="Google Shape;254;p32"/>
          <p:cNvSpPr txBox="1"/>
          <p:nvPr>
            <p:ph idx="2" type="subTitle"/>
          </p:nvPr>
        </p:nvSpPr>
        <p:spPr>
          <a:xfrm>
            <a:off x="720012" y="2372605"/>
            <a:ext cx="2978400" cy="17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55" name="Google Shape;255;p32"/>
          <p:cNvSpPr txBox="1"/>
          <p:nvPr>
            <p:ph idx="3" type="subTitle"/>
          </p:nvPr>
        </p:nvSpPr>
        <p:spPr>
          <a:xfrm>
            <a:off x="720012" y="1683050"/>
            <a:ext cx="2978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cxnSp>
        <p:nvCxnSpPr>
          <p:cNvPr id="256" name="Google Shape;256;p32"/>
          <p:cNvCxnSpPr/>
          <p:nvPr/>
        </p:nvCxnSpPr>
        <p:spPr>
          <a:xfrm>
            <a:off x="720000" y="2240557"/>
            <a:ext cx="2978700" cy="0"/>
          </a:xfrm>
          <a:prstGeom prst="straightConnector1">
            <a:avLst/>
          </a:prstGeom>
          <a:noFill/>
          <a:ln cap="flat" cmpd="sng" w="9525">
            <a:solidFill>
              <a:schemeClr val="dk1"/>
            </a:solidFill>
            <a:prstDash val="solid"/>
            <a:round/>
            <a:headEnd len="med" w="med" type="none"/>
            <a:tailEnd len="med" w="med" type="none"/>
          </a:ln>
        </p:spPr>
      </p:cxnSp>
      <p:cxnSp>
        <p:nvCxnSpPr>
          <p:cNvPr id="257" name="Google Shape;257;p32"/>
          <p:cNvCxnSpPr/>
          <p:nvPr/>
        </p:nvCxnSpPr>
        <p:spPr>
          <a:xfrm>
            <a:off x="4419264" y="2241957"/>
            <a:ext cx="2978400" cy="0"/>
          </a:xfrm>
          <a:prstGeom prst="straightConnector1">
            <a:avLst/>
          </a:prstGeom>
          <a:noFill/>
          <a:ln cap="flat" cmpd="sng" w="9525">
            <a:solidFill>
              <a:schemeClr val="dk1"/>
            </a:solidFill>
            <a:prstDash val="solid"/>
            <a:round/>
            <a:headEnd len="med" w="med" type="none"/>
            <a:tailEnd len="med" w="med" type="none"/>
          </a:ln>
        </p:spPr>
      </p:cxnSp>
      <p:sp>
        <p:nvSpPr>
          <p:cNvPr id="258" name="Google Shape;258;p32"/>
          <p:cNvSpPr/>
          <p:nvPr/>
        </p:nvSpPr>
        <p:spPr>
          <a:xfrm>
            <a:off x="7996405" y="4128200"/>
            <a:ext cx="427595" cy="475800"/>
          </a:xfrm>
          <a:prstGeom prst="rect">
            <a:avLst/>
          </a:prstGeom>
        </p:spPr>
        <p:txBody>
          <a:bodyPr>
            <a:prstTxWarp prst="textPlain"/>
          </a:bodyPr>
          <a:lstStyle/>
          <a:p>
            <a:pPr lvl="0" algn="ctr"/>
            <a:r>
              <a:rPr b="0" i="0">
                <a:ln>
                  <a:noFill/>
                </a:ln>
                <a:solidFill>
                  <a:schemeClr val="dk1"/>
                </a:solidFill>
                <a:latin typeface="Bodoni Moda"/>
              </a:rPr>
              <a: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33"/>
          <p:cNvPicPr preferRelativeResize="0"/>
          <p:nvPr>
            <p:ph idx="2" type="pic"/>
          </p:nvPr>
        </p:nvPicPr>
        <p:blipFill rotWithShape="1">
          <a:blip r:embed="rId3">
            <a:alphaModFix/>
          </a:blip>
          <a:srcRect b="1683" l="13256" r="6839" t="31238"/>
          <a:stretch/>
        </p:blipFill>
        <p:spPr>
          <a:xfrm>
            <a:off x="2" y="25"/>
            <a:ext cx="4077476" cy="5143475"/>
          </a:xfrm>
          <a:prstGeom prst="rect">
            <a:avLst/>
          </a:prstGeom>
          <a:noFill/>
          <a:ln>
            <a:noFill/>
          </a:ln>
        </p:spPr>
      </p:pic>
      <p:sp>
        <p:nvSpPr>
          <p:cNvPr id="264" name="Google Shape;264;p33"/>
          <p:cNvSpPr txBox="1"/>
          <p:nvPr>
            <p:ph idx="1" type="subTitle"/>
          </p:nvPr>
        </p:nvSpPr>
        <p:spPr>
          <a:xfrm>
            <a:off x="4661886" y="1891513"/>
            <a:ext cx="3768900" cy="55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 and the smallest of them all</a:t>
            </a:r>
            <a:endParaRPr/>
          </a:p>
        </p:txBody>
      </p:sp>
      <p:sp>
        <p:nvSpPr>
          <p:cNvPr id="265" name="Google Shape;265;p33"/>
          <p:cNvSpPr txBox="1"/>
          <p:nvPr>
            <p:ph idx="2" type="subTitle"/>
          </p:nvPr>
        </p:nvSpPr>
        <p:spPr>
          <a:xfrm>
            <a:off x="4661900" y="1409000"/>
            <a:ext cx="3768900" cy="55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266" name="Google Shape;266;p33"/>
          <p:cNvSpPr txBox="1"/>
          <p:nvPr>
            <p:ph type="title"/>
          </p:nvPr>
        </p:nvSpPr>
        <p:spPr>
          <a:xfrm>
            <a:off x="1316275" y="539500"/>
            <a:ext cx="7114500" cy="67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Three </a:t>
            </a:r>
            <a:r>
              <a:rPr i="1" lang="en"/>
              <a:t>columns</a:t>
            </a:r>
            <a:endParaRPr i="1"/>
          </a:p>
        </p:txBody>
      </p:sp>
      <p:sp>
        <p:nvSpPr>
          <p:cNvPr id="267" name="Google Shape;267;p33"/>
          <p:cNvSpPr txBox="1"/>
          <p:nvPr>
            <p:ph idx="3" type="subTitle"/>
          </p:nvPr>
        </p:nvSpPr>
        <p:spPr>
          <a:xfrm>
            <a:off x="4661896" y="4045100"/>
            <a:ext cx="3768900" cy="55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Despite being red, Mars is actually a cold place. It’s full of iron oxide dust</a:t>
            </a:r>
            <a:endParaRPr/>
          </a:p>
        </p:txBody>
      </p:sp>
      <p:sp>
        <p:nvSpPr>
          <p:cNvPr id="268" name="Google Shape;268;p33"/>
          <p:cNvSpPr txBox="1"/>
          <p:nvPr>
            <p:ph idx="4" type="subTitle"/>
          </p:nvPr>
        </p:nvSpPr>
        <p:spPr>
          <a:xfrm>
            <a:off x="4661911" y="3562587"/>
            <a:ext cx="3768900" cy="55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269" name="Google Shape;269;p33"/>
          <p:cNvSpPr txBox="1"/>
          <p:nvPr>
            <p:ph idx="5" type="subTitle"/>
          </p:nvPr>
        </p:nvSpPr>
        <p:spPr>
          <a:xfrm>
            <a:off x="4661875" y="2968306"/>
            <a:ext cx="3768900" cy="55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a:t>
            </a:r>
            <a:endParaRPr/>
          </a:p>
        </p:txBody>
      </p:sp>
      <p:sp>
        <p:nvSpPr>
          <p:cNvPr id="270" name="Google Shape;270;p33"/>
          <p:cNvSpPr txBox="1"/>
          <p:nvPr>
            <p:ph idx="6" type="subTitle"/>
          </p:nvPr>
        </p:nvSpPr>
        <p:spPr>
          <a:xfrm>
            <a:off x="4661890" y="2485794"/>
            <a:ext cx="3768900" cy="55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271" name="Google Shape;271;p33"/>
          <p:cNvSpPr/>
          <p:nvPr/>
        </p:nvSpPr>
        <p:spPr>
          <a:xfrm>
            <a:off x="590555" y="639700"/>
            <a:ext cx="427595" cy="475800"/>
          </a:xfrm>
          <a:prstGeom prst="rect">
            <a:avLst/>
          </a:prstGeom>
        </p:spPr>
        <p:txBody>
          <a:bodyPr>
            <a:prstTxWarp prst="textPlain"/>
          </a:bodyPr>
          <a:lstStyle/>
          <a:p>
            <a:pPr lvl="0" algn="ctr"/>
            <a:r>
              <a:rPr b="0" i="0">
                <a:ln>
                  <a:noFill/>
                </a:ln>
                <a:solidFill>
                  <a:schemeClr val="dk1"/>
                </a:solidFill>
                <a:latin typeface="Bodoni Moda"/>
              </a:rPr>
              <a:t>*</a:t>
            </a:r>
          </a:p>
        </p:txBody>
      </p:sp>
      <p:cxnSp>
        <p:nvCxnSpPr>
          <p:cNvPr id="272" name="Google Shape;272;p33"/>
          <p:cNvCxnSpPr/>
          <p:nvPr/>
        </p:nvCxnSpPr>
        <p:spPr>
          <a:xfrm>
            <a:off x="4661925" y="1891525"/>
            <a:ext cx="3768900" cy="0"/>
          </a:xfrm>
          <a:prstGeom prst="straightConnector1">
            <a:avLst/>
          </a:prstGeom>
          <a:noFill/>
          <a:ln cap="flat" cmpd="sng" w="9525">
            <a:solidFill>
              <a:schemeClr val="dk1"/>
            </a:solidFill>
            <a:prstDash val="solid"/>
            <a:round/>
            <a:headEnd len="med" w="med" type="none"/>
            <a:tailEnd len="med" w="med" type="none"/>
          </a:ln>
        </p:spPr>
      </p:cxnSp>
      <p:cxnSp>
        <p:nvCxnSpPr>
          <p:cNvPr id="273" name="Google Shape;273;p33"/>
          <p:cNvCxnSpPr/>
          <p:nvPr/>
        </p:nvCxnSpPr>
        <p:spPr>
          <a:xfrm>
            <a:off x="4661925" y="2968300"/>
            <a:ext cx="3768900" cy="0"/>
          </a:xfrm>
          <a:prstGeom prst="straightConnector1">
            <a:avLst/>
          </a:prstGeom>
          <a:noFill/>
          <a:ln cap="flat" cmpd="sng" w="9525">
            <a:solidFill>
              <a:schemeClr val="dk1"/>
            </a:solidFill>
            <a:prstDash val="solid"/>
            <a:round/>
            <a:headEnd len="med" w="med" type="none"/>
            <a:tailEnd len="med" w="med" type="none"/>
          </a:ln>
        </p:spPr>
      </p:cxnSp>
      <p:cxnSp>
        <p:nvCxnSpPr>
          <p:cNvPr id="274" name="Google Shape;274;p33"/>
          <p:cNvCxnSpPr/>
          <p:nvPr/>
        </p:nvCxnSpPr>
        <p:spPr>
          <a:xfrm>
            <a:off x="4661875" y="4045100"/>
            <a:ext cx="3768900" cy="0"/>
          </a:xfrm>
          <a:prstGeom prst="straightConnector1">
            <a:avLst/>
          </a:prstGeom>
          <a:noFill/>
          <a:ln cap="flat" cmpd="sng" w="9525">
            <a:solidFill>
              <a:schemeClr val="dk1"/>
            </a:solidFill>
            <a:prstDash val="solid"/>
            <a:round/>
            <a:headEnd len="med" w="med" type="none"/>
            <a:tailEnd len="med" w="med" type="none"/>
          </a:ln>
        </p:spPr>
      </p:cxnSp>
      <p:sp>
        <p:nvSpPr>
          <p:cNvPr id="275" name="Google Shape;275;p33"/>
          <p:cNvSpPr/>
          <p:nvPr/>
        </p:nvSpPr>
        <p:spPr>
          <a:xfrm>
            <a:off x="2304970" y="0"/>
            <a:ext cx="1781700" cy="5143500"/>
          </a:xfrm>
          <a:prstGeom prst="rect">
            <a:avLst/>
          </a:prstGeom>
          <a:gradFill>
            <a:gsLst>
              <a:gs pos="0">
                <a:srgbClr val="FFFFFF">
                  <a:alpha val="0"/>
                </a:srgbClr>
              </a:gs>
              <a:gs pos="22000">
                <a:srgbClr val="FFFFFF">
                  <a:alpha val="0"/>
                </a:srgbClr>
              </a:gs>
              <a:gs pos="100000">
                <a:schemeClr val="lt1"/>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 name="Google Shape;276;p33"/>
          <p:cNvCxnSpPr/>
          <p:nvPr/>
        </p:nvCxnSpPr>
        <p:spPr>
          <a:xfrm>
            <a:off x="-9625" y="254159"/>
            <a:ext cx="2410500" cy="0"/>
          </a:xfrm>
          <a:prstGeom prst="straightConnector1">
            <a:avLst/>
          </a:prstGeom>
          <a:noFill/>
          <a:ln cap="flat" cmpd="sng" w="9525">
            <a:solidFill>
              <a:schemeClr val="dk1"/>
            </a:solidFill>
            <a:prstDash val="solid"/>
            <a:round/>
            <a:headEnd len="med" w="med" type="none"/>
            <a:tailEnd len="med" w="med" type="none"/>
          </a:ln>
        </p:spPr>
      </p:cxnSp>
      <p:cxnSp>
        <p:nvCxnSpPr>
          <p:cNvPr id="277" name="Google Shape;277;p33"/>
          <p:cNvCxnSpPr/>
          <p:nvPr/>
        </p:nvCxnSpPr>
        <p:spPr>
          <a:xfrm rot="10800000">
            <a:off x="224725" y="9"/>
            <a:ext cx="0" cy="4899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34"/>
          <p:cNvSpPr txBox="1"/>
          <p:nvPr>
            <p:ph type="title"/>
          </p:nvPr>
        </p:nvSpPr>
        <p:spPr>
          <a:xfrm>
            <a:off x="998700" y="539500"/>
            <a:ext cx="7146600" cy="138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4,498,300,000</a:t>
            </a:r>
            <a:endParaRPr/>
          </a:p>
        </p:txBody>
      </p:sp>
      <p:sp>
        <p:nvSpPr>
          <p:cNvPr id="283" name="Google Shape;283;p34"/>
          <p:cNvSpPr txBox="1"/>
          <p:nvPr>
            <p:ph idx="1" type="subTitle"/>
          </p:nvPr>
        </p:nvSpPr>
        <p:spPr>
          <a:xfrm>
            <a:off x="5997700" y="3986225"/>
            <a:ext cx="2433000" cy="61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Big numbers catch your audience’s attention</a:t>
            </a:r>
            <a:endParaRPr/>
          </a:p>
        </p:txBody>
      </p:sp>
      <p:sp>
        <p:nvSpPr>
          <p:cNvPr id="284" name="Google Shape;284;p34"/>
          <p:cNvSpPr/>
          <p:nvPr/>
        </p:nvSpPr>
        <p:spPr>
          <a:xfrm>
            <a:off x="590555" y="4048140"/>
            <a:ext cx="427595" cy="475800"/>
          </a:xfrm>
          <a:prstGeom prst="rect">
            <a:avLst/>
          </a:prstGeom>
        </p:spPr>
        <p:txBody>
          <a:bodyPr>
            <a:prstTxWarp prst="textPlain"/>
          </a:bodyPr>
          <a:lstStyle/>
          <a:p>
            <a:pPr lvl="0" algn="ctr"/>
            <a:r>
              <a:rPr b="0" i="0">
                <a:ln>
                  <a:noFill/>
                </a:ln>
                <a:solidFill>
                  <a:schemeClr val="dk1"/>
                </a:solidFill>
                <a:latin typeface="Bodoni Moda"/>
              </a:rPr>
              <a: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5"/>
          <p:cNvSpPr txBox="1"/>
          <p:nvPr>
            <p:ph idx="7" type="subTitle"/>
          </p:nvPr>
        </p:nvSpPr>
        <p:spPr>
          <a:xfrm>
            <a:off x="1752637" y="3158938"/>
            <a:ext cx="2978400" cy="55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J</a:t>
            </a:r>
            <a:r>
              <a:rPr lang="en"/>
              <a:t>upiter</a:t>
            </a:r>
            <a:endParaRPr/>
          </a:p>
        </p:txBody>
      </p:sp>
      <p:sp>
        <p:nvSpPr>
          <p:cNvPr id="290" name="Google Shape;290;p35"/>
          <p:cNvSpPr txBox="1"/>
          <p:nvPr>
            <p:ph type="title"/>
          </p:nvPr>
        </p:nvSpPr>
        <p:spPr>
          <a:xfrm>
            <a:off x="1315675" y="539500"/>
            <a:ext cx="7114500" cy="67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Four </a:t>
            </a:r>
            <a:r>
              <a:rPr i="1" lang="en"/>
              <a:t>columns</a:t>
            </a:r>
            <a:endParaRPr i="1"/>
          </a:p>
        </p:txBody>
      </p:sp>
      <p:sp>
        <p:nvSpPr>
          <p:cNvPr id="291" name="Google Shape;291;p35"/>
          <p:cNvSpPr txBox="1"/>
          <p:nvPr>
            <p:ph idx="1" type="subTitle"/>
          </p:nvPr>
        </p:nvSpPr>
        <p:spPr>
          <a:xfrm>
            <a:off x="1752625" y="1968575"/>
            <a:ext cx="2978700" cy="88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Despite being red, Mars is actually a cold place. It's full of iron oxide dust, which gives the planet its reddish cast. Mars is</a:t>
            </a:r>
            <a:r>
              <a:rPr lang="en"/>
              <a:t> made of basalt</a:t>
            </a:r>
            <a:endParaRPr/>
          </a:p>
        </p:txBody>
      </p:sp>
      <p:sp>
        <p:nvSpPr>
          <p:cNvPr id="292" name="Google Shape;292;p35"/>
          <p:cNvSpPr txBox="1"/>
          <p:nvPr>
            <p:ph idx="2" type="subTitle"/>
          </p:nvPr>
        </p:nvSpPr>
        <p:spPr>
          <a:xfrm>
            <a:off x="5452075" y="1968575"/>
            <a:ext cx="2978700" cy="88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 It’s terribly hot, even hotter than Mercury. It has a toxic atmosphere</a:t>
            </a:r>
            <a:endParaRPr/>
          </a:p>
        </p:txBody>
      </p:sp>
      <p:sp>
        <p:nvSpPr>
          <p:cNvPr id="293" name="Google Shape;293;p35"/>
          <p:cNvSpPr txBox="1"/>
          <p:nvPr>
            <p:ph idx="3" type="subTitle"/>
          </p:nvPr>
        </p:nvSpPr>
        <p:spPr>
          <a:xfrm>
            <a:off x="1752625" y="3717849"/>
            <a:ext cx="2978700" cy="88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a gas giant and the biggest planet in the Solar System. It's also the fourth-brightest object in the night sky</a:t>
            </a:r>
            <a:endParaRPr/>
          </a:p>
        </p:txBody>
      </p:sp>
      <p:sp>
        <p:nvSpPr>
          <p:cNvPr id="294" name="Google Shape;294;p35"/>
          <p:cNvSpPr txBox="1"/>
          <p:nvPr>
            <p:ph idx="4" type="subTitle"/>
          </p:nvPr>
        </p:nvSpPr>
        <p:spPr>
          <a:xfrm>
            <a:off x="5452075" y="3717849"/>
            <a:ext cx="2978700" cy="88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 is a gas giant and has several rings. Saturn is composed mostly of hydrogen and helium. It’s the sixth planet from the Sun</a:t>
            </a:r>
            <a:endParaRPr/>
          </a:p>
        </p:txBody>
      </p:sp>
      <p:sp>
        <p:nvSpPr>
          <p:cNvPr id="295" name="Google Shape;295;p35"/>
          <p:cNvSpPr txBox="1"/>
          <p:nvPr>
            <p:ph idx="5" type="subTitle"/>
          </p:nvPr>
        </p:nvSpPr>
        <p:spPr>
          <a:xfrm>
            <a:off x="1752637" y="1409675"/>
            <a:ext cx="2978400" cy="55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296" name="Google Shape;296;p35"/>
          <p:cNvSpPr txBox="1"/>
          <p:nvPr>
            <p:ph idx="8" type="subTitle"/>
          </p:nvPr>
        </p:nvSpPr>
        <p:spPr>
          <a:xfrm>
            <a:off x="5452079" y="3158938"/>
            <a:ext cx="2978100" cy="55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Saturn</a:t>
            </a:r>
            <a:endParaRPr/>
          </a:p>
        </p:txBody>
      </p:sp>
      <p:sp>
        <p:nvSpPr>
          <p:cNvPr id="297" name="Google Shape;297;p35"/>
          <p:cNvSpPr txBox="1"/>
          <p:nvPr>
            <p:ph idx="6" type="subTitle"/>
          </p:nvPr>
        </p:nvSpPr>
        <p:spPr>
          <a:xfrm>
            <a:off x="5452079" y="1409675"/>
            <a:ext cx="2978100" cy="55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Venus</a:t>
            </a:r>
            <a:endParaRPr/>
          </a:p>
        </p:txBody>
      </p:sp>
      <p:cxnSp>
        <p:nvCxnSpPr>
          <p:cNvPr id="298" name="Google Shape;298;p35"/>
          <p:cNvCxnSpPr/>
          <p:nvPr/>
        </p:nvCxnSpPr>
        <p:spPr>
          <a:xfrm>
            <a:off x="1752625" y="1968582"/>
            <a:ext cx="2978700" cy="0"/>
          </a:xfrm>
          <a:prstGeom prst="straightConnector1">
            <a:avLst/>
          </a:prstGeom>
          <a:noFill/>
          <a:ln cap="flat" cmpd="sng" w="9525">
            <a:solidFill>
              <a:schemeClr val="dk1"/>
            </a:solidFill>
            <a:prstDash val="solid"/>
            <a:round/>
            <a:headEnd len="med" w="med" type="none"/>
            <a:tailEnd len="med" w="med" type="none"/>
          </a:ln>
        </p:spPr>
      </p:cxnSp>
      <p:cxnSp>
        <p:nvCxnSpPr>
          <p:cNvPr id="299" name="Google Shape;299;p35"/>
          <p:cNvCxnSpPr/>
          <p:nvPr/>
        </p:nvCxnSpPr>
        <p:spPr>
          <a:xfrm>
            <a:off x="5451889" y="1969982"/>
            <a:ext cx="2978400" cy="0"/>
          </a:xfrm>
          <a:prstGeom prst="straightConnector1">
            <a:avLst/>
          </a:prstGeom>
          <a:noFill/>
          <a:ln cap="flat" cmpd="sng" w="9525">
            <a:solidFill>
              <a:schemeClr val="dk1"/>
            </a:solidFill>
            <a:prstDash val="solid"/>
            <a:round/>
            <a:headEnd len="med" w="med" type="none"/>
            <a:tailEnd len="med" w="med" type="none"/>
          </a:ln>
        </p:spPr>
      </p:cxnSp>
      <p:cxnSp>
        <p:nvCxnSpPr>
          <p:cNvPr id="300" name="Google Shape;300;p35"/>
          <p:cNvCxnSpPr/>
          <p:nvPr/>
        </p:nvCxnSpPr>
        <p:spPr>
          <a:xfrm>
            <a:off x="1752625" y="3717857"/>
            <a:ext cx="2978700" cy="0"/>
          </a:xfrm>
          <a:prstGeom prst="straightConnector1">
            <a:avLst/>
          </a:prstGeom>
          <a:noFill/>
          <a:ln cap="flat" cmpd="sng" w="9525">
            <a:solidFill>
              <a:schemeClr val="dk1"/>
            </a:solidFill>
            <a:prstDash val="solid"/>
            <a:round/>
            <a:headEnd len="med" w="med" type="none"/>
            <a:tailEnd len="med" w="med" type="none"/>
          </a:ln>
        </p:spPr>
      </p:cxnSp>
      <p:cxnSp>
        <p:nvCxnSpPr>
          <p:cNvPr id="301" name="Google Shape;301;p35"/>
          <p:cNvCxnSpPr/>
          <p:nvPr/>
        </p:nvCxnSpPr>
        <p:spPr>
          <a:xfrm>
            <a:off x="5451889" y="3719257"/>
            <a:ext cx="2978400" cy="0"/>
          </a:xfrm>
          <a:prstGeom prst="straightConnector1">
            <a:avLst/>
          </a:prstGeom>
          <a:noFill/>
          <a:ln cap="flat" cmpd="sng" w="9525">
            <a:solidFill>
              <a:schemeClr val="dk1"/>
            </a:solidFill>
            <a:prstDash val="solid"/>
            <a:round/>
            <a:headEnd len="med" w="med" type="none"/>
            <a:tailEnd len="med" w="med" type="none"/>
          </a:ln>
        </p:spPr>
      </p:cxnSp>
      <p:sp>
        <p:nvSpPr>
          <p:cNvPr id="302" name="Google Shape;302;p35"/>
          <p:cNvSpPr/>
          <p:nvPr/>
        </p:nvSpPr>
        <p:spPr>
          <a:xfrm>
            <a:off x="590555" y="639700"/>
            <a:ext cx="427595" cy="475800"/>
          </a:xfrm>
          <a:prstGeom prst="rect">
            <a:avLst/>
          </a:prstGeom>
        </p:spPr>
        <p:txBody>
          <a:bodyPr>
            <a:prstTxWarp prst="textPlain"/>
          </a:bodyPr>
          <a:lstStyle/>
          <a:p>
            <a:pPr lvl="0" algn="ctr"/>
            <a:r>
              <a:rPr b="0" i="0">
                <a:ln>
                  <a:noFill/>
                </a:ln>
                <a:solidFill>
                  <a:schemeClr val="dk1"/>
                </a:solidFill>
                <a:latin typeface="Bodoni Moda"/>
              </a:rPr>
              <a:t>*</a:t>
            </a: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legant Serif Font Project Proposal by Slidesgo">
  <a:themeElements>
    <a:clrScheme name="Simple Light">
      <a:dk1>
        <a:srgbClr val="FFFFFF"/>
      </a:dk1>
      <a:lt1>
        <a:srgbClr val="436876"/>
      </a:lt1>
      <a:dk2>
        <a:srgbClr val="293A41"/>
      </a:dk2>
      <a:lt2>
        <a:srgbClr val="84A7B4"/>
      </a:lt2>
      <a:accent1>
        <a:srgbClr val="E1EFF5"/>
      </a:accent1>
      <a:accent2>
        <a:srgbClr val="D6DBDD"/>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